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4"/>
  </p:sldMasterIdLst>
  <p:notesMasterIdLst>
    <p:notesMasterId r:id="rId21"/>
  </p:notesMasterIdLst>
  <p:sldIdLst>
    <p:sldId id="257" r:id="rId5"/>
    <p:sldId id="269" r:id="rId6"/>
    <p:sldId id="330" r:id="rId7"/>
    <p:sldId id="321" r:id="rId8"/>
    <p:sldId id="331" r:id="rId9"/>
    <p:sldId id="329" r:id="rId10"/>
    <p:sldId id="332" r:id="rId11"/>
    <p:sldId id="335" r:id="rId12"/>
    <p:sldId id="336" r:id="rId13"/>
    <p:sldId id="337" r:id="rId14"/>
    <p:sldId id="334" r:id="rId15"/>
    <p:sldId id="326" r:id="rId16"/>
    <p:sldId id="338" r:id="rId17"/>
    <p:sldId id="328" r:id="rId18"/>
    <p:sldId id="339" r:id="rId19"/>
    <p:sldId id="275" r:id="rId20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567A"/>
    <a:srgbClr val="0D1D51"/>
    <a:srgbClr val="0072C7"/>
    <a:srgbClr val="66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1162" autoAdjust="0"/>
  </p:normalViewPr>
  <p:slideViewPr>
    <p:cSldViewPr snapToGrid="0" showGuides="1">
      <p:cViewPr varScale="1">
        <p:scale>
          <a:sx n="104" d="100"/>
          <a:sy n="104" d="100"/>
        </p:scale>
        <p:origin x="7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7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7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r">
              <a:defRPr sz="1200"/>
            </a:lvl1pPr>
          </a:lstStyle>
          <a:p>
            <a:fld id="{0AEFB4FA-E877-413E-B608-88789D806C57}" type="datetimeFigureOut">
              <a:rPr lang="en-IN" smtClean="0"/>
              <a:t>18-09-2019</a:t>
            </a:fld>
            <a:endParaRPr lang="en-IN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6438" y="1154113"/>
            <a:ext cx="5537200" cy="31162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87" tIns="46244" rIns="92487" bIns="46244" rtlCol="0" anchor="ctr"/>
          <a:lstStyle/>
          <a:p>
            <a:endParaRPr lang="en-IN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87" tIns="46244" rIns="92487" bIns="46244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6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6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r">
              <a:defRPr sz="1200"/>
            </a:lvl1pPr>
          </a:lstStyle>
          <a:p>
            <a:fld id="{6336304E-FDE3-4B4F-A3B7-EBE87F3FA5E2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85138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6304E-FDE3-4B4F-A3B7-EBE87F3FA5E2}" type="slidenum">
              <a:rPr lang="en-IN" smtClean="0"/>
              <a:t>1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855309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6304E-FDE3-4B4F-A3B7-EBE87F3FA5E2}" type="slidenum">
              <a:rPr lang="en-IN" smtClean="0"/>
              <a:t>2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513988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arc-fault circuit interrupter</a:t>
            </a:r>
            <a:r>
              <a:rPr lang="en-US" dirty="0"/>
              <a:t> (</a:t>
            </a:r>
            <a:r>
              <a:rPr lang="en-US" b="1" dirty="0"/>
              <a:t>AFCI</a:t>
            </a:r>
            <a:r>
              <a:rPr lang="en-US" dirty="0"/>
              <a:t>) </a:t>
            </a:r>
          </a:p>
          <a:p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HF Radio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IN" smtClean="0"/>
              <a:t>3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756500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 – change Frequency   2 – CQ in progress  , 3 – Your actions , your CQ, etc.  4 – Area to type free txt, directed commands txt , 5 Heart Beat , callsigns seen, groups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IN" smtClean="0"/>
              <a:t>5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647663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CQ in Process video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IN" smtClean="0"/>
              <a:t>6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463087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 for Presentation – CQ with Sarkisian, Canada 25w . 40 red river coil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IN" smtClean="0"/>
              <a:t>7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760372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IN" sz="2400" i="1" dirty="0"/>
              <a:t>Heart Beat &amp; Auto Actions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IN" smtClean="0"/>
              <a:t>8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45943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IN" sz="2400" i="1" dirty="0"/>
              <a:t>Heart Beat &amp; Auto Actions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IN" smtClean="0"/>
              <a:t>9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927581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IN" sz="2400" i="1" dirty="0"/>
              <a:t>Heart Beat &amp; Auto Actions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IN" smtClean="0"/>
              <a:t>10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619632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6304E-FDE3-4B4F-A3B7-EBE87F3FA5E2}" type="slidenum">
              <a:rPr lang="en-IN" smtClean="0"/>
              <a:t>11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051472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6304E-FDE3-4B4F-A3B7-EBE87F3FA5E2}" type="slidenum">
              <a:rPr lang="en-IN" smtClean="0"/>
              <a:t>12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713842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6304E-FDE3-4B4F-A3B7-EBE87F3FA5E2}" type="slidenum">
              <a:rPr lang="en-IN" smtClean="0"/>
              <a:t>13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855477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6304E-FDE3-4B4F-A3B7-EBE87F3FA5E2}" type="slidenum">
              <a:rPr lang="en-IN" smtClean="0"/>
              <a:t>16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571227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6FD49-C258-4333-9422-358C976A34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3650" y="2173288"/>
            <a:ext cx="5143500" cy="2090808"/>
          </a:xfrm>
        </p:spPr>
        <p:txBody>
          <a:bodyPr anchor="b">
            <a:noAutofit/>
          </a:bodyPr>
          <a:lstStyle>
            <a:lvl1pPr algn="l">
              <a:defRPr sz="5400" b="1"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Title comes here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4279971"/>
            <a:ext cx="5143500" cy="503167"/>
          </a:xfrm>
        </p:spPr>
        <p:txBody>
          <a:bodyPr>
            <a:no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  <a:endParaRPr lang="en-IN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5407" y="339676"/>
            <a:ext cx="1063911" cy="1063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496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6299464-ED20-4919-8B3A-2CFAE8DA234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56FD49-C258-4333-9422-358C976A34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3650" y="2173288"/>
            <a:ext cx="5143500" cy="2090808"/>
          </a:xfrm>
        </p:spPr>
        <p:txBody>
          <a:bodyPr anchor="b">
            <a:noAutofit/>
          </a:bodyPr>
          <a:lstStyle>
            <a:lvl1pPr algn="l">
              <a:defRPr sz="5400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Title comes here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4279971"/>
            <a:ext cx="5143500" cy="503167"/>
          </a:xfrm>
        </p:spPr>
        <p:txBody>
          <a:bodyPr>
            <a:noAutofit/>
          </a:bodyPr>
          <a:lstStyle>
            <a:lvl1pPr marL="0" indent="0" algn="l">
              <a:buNone/>
              <a:defRPr sz="1800" b="0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  <a:endParaRPr lang="en-IN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1445" y="334692"/>
            <a:ext cx="912687" cy="91268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6020" y="311037"/>
            <a:ext cx="1734189" cy="959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1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333" userDrawn="1">
          <p15:clr>
            <a:srgbClr val="FBAE40"/>
          </p15:clr>
        </p15:guide>
        <p15:guide id="4" pos="36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9087E09-D75F-4E26-B01E-A1A09BA2EA7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7A70B7-7ADE-4E0B-B956-363B0B1AA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82563"/>
            <a:ext cx="10515600" cy="940181"/>
          </a:xfrm>
        </p:spPr>
        <p:txBody>
          <a:bodyPr anchor="b">
            <a:noAutofit/>
          </a:bodyPr>
          <a:lstStyle>
            <a:lvl1pPr algn="ctr">
              <a:defRPr sz="4000" b="1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CB5603-8A62-4D45-B6EF-0D7E2D5FC4F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139388" y="1154832"/>
            <a:ext cx="7900525" cy="764460"/>
          </a:xfrm>
        </p:spPr>
        <p:txBody>
          <a:bodyPr>
            <a:noAutofit/>
          </a:bodyPr>
          <a:lstStyle>
            <a:lvl1pPr marL="0" indent="0" algn="ctr">
              <a:buNone/>
              <a:defRPr sz="18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Dummy Text Comes Here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5FC40B0-ED27-47E5-A3C2-32A8418567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638" y="6260507"/>
            <a:ext cx="1075427" cy="414929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8931D2A9-0B92-4197-8802-80424C14EA7E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3B74B0-30B9-45C2-9AE6-45D1978AA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rgbClr val="2C567A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B5A30B6B-EEDB-4142-8138-D50F5A307D7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993041" y="2270376"/>
            <a:ext cx="6206400" cy="4587625"/>
          </a:xfrm>
          <a:custGeom>
            <a:avLst/>
            <a:gdLst>
              <a:gd name="connsiteX0" fmla="*/ 3103200 w 6206400"/>
              <a:gd name="connsiteY0" fmla="*/ 0 h 4587625"/>
              <a:gd name="connsiteX1" fmla="*/ 6206400 w 6206400"/>
              <a:gd name="connsiteY1" fmla="*/ 3103200 h 4587625"/>
              <a:gd name="connsiteX2" fmla="*/ 5831861 w 6206400"/>
              <a:gd name="connsiteY2" fmla="*/ 4582370 h 4587625"/>
              <a:gd name="connsiteX3" fmla="*/ 5828668 w 6206400"/>
              <a:gd name="connsiteY3" fmla="*/ 4587625 h 4587625"/>
              <a:gd name="connsiteX4" fmla="*/ 377733 w 6206400"/>
              <a:gd name="connsiteY4" fmla="*/ 4587625 h 4587625"/>
              <a:gd name="connsiteX5" fmla="*/ 374540 w 6206400"/>
              <a:gd name="connsiteY5" fmla="*/ 4582370 h 4587625"/>
              <a:gd name="connsiteX6" fmla="*/ 0 w 6206400"/>
              <a:gd name="connsiteY6" fmla="*/ 3103200 h 4587625"/>
              <a:gd name="connsiteX7" fmla="*/ 3103200 w 6206400"/>
              <a:gd name="connsiteY7" fmla="*/ 0 h 4587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06400" h="4587625">
                <a:moveTo>
                  <a:pt x="3103200" y="0"/>
                </a:moveTo>
                <a:cubicBezTo>
                  <a:pt x="4817050" y="0"/>
                  <a:pt x="6206400" y="1389350"/>
                  <a:pt x="6206400" y="3103200"/>
                </a:cubicBezTo>
                <a:cubicBezTo>
                  <a:pt x="6206400" y="3638778"/>
                  <a:pt x="6070721" y="4142667"/>
                  <a:pt x="5831861" y="4582370"/>
                </a:cubicBezTo>
                <a:lnTo>
                  <a:pt x="5828668" y="4587625"/>
                </a:lnTo>
                <a:lnTo>
                  <a:pt x="377733" y="4587625"/>
                </a:lnTo>
                <a:lnTo>
                  <a:pt x="374540" y="4582370"/>
                </a:lnTo>
                <a:cubicBezTo>
                  <a:pt x="135679" y="4142667"/>
                  <a:pt x="0" y="3638778"/>
                  <a:pt x="0" y="3103200"/>
                </a:cubicBezTo>
                <a:cubicBezTo>
                  <a:pt x="0" y="1389350"/>
                  <a:pt x="1389350" y="0"/>
                  <a:pt x="3103200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400"/>
            </a:lvl1pPr>
          </a:lstStyle>
          <a:p>
            <a:r>
              <a:rPr lang="en-US" dirty="0"/>
              <a:t>Click icon to add picture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504955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960" y="1825625"/>
            <a:ext cx="4914189" cy="4351338"/>
          </a:xfrm>
        </p:spPr>
        <p:txBody>
          <a:bodyPr lIns="0" tIns="0" rIns="0" bIns="0">
            <a:no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2E17FB3-B5C4-4B3A-A57B-C6493A9D0C66}"/>
              </a:ext>
            </a:extLst>
          </p:cNvPr>
          <p:cNvGrpSpPr/>
          <p:nvPr userDrawn="1"/>
        </p:nvGrpSpPr>
        <p:grpSpPr>
          <a:xfrm rot="8650774">
            <a:off x="5037655" y="4336093"/>
            <a:ext cx="1905000" cy="2354263"/>
            <a:chOff x="11114088" y="2241550"/>
            <a:chExt cx="1905000" cy="2354263"/>
          </a:xfrm>
          <a:solidFill>
            <a:schemeClr val="bg2"/>
          </a:solidFill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DCA6C454-F761-4265-BB5E-DFD947CC35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B853B2F-9E1C-4AC4-9344-8610498D5B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7FCC84B-2235-4948-8277-8363DFC691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  <p:sp>
        <p:nvSpPr>
          <p:cNvPr id="15" name="Oval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26619E66-5354-4D60-8529-27917AC037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84648" y="0"/>
            <a:ext cx="6307353" cy="5780372"/>
          </a:xfrm>
          <a:custGeom>
            <a:avLst/>
            <a:gdLst>
              <a:gd name="connsiteX0" fmla="*/ 760444 w 6307353"/>
              <a:gd name="connsiteY0" fmla="*/ 0 h 5780372"/>
              <a:gd name="connsiteX1" fmla="*/ 6307353 w 6307353"/>
              <a:gd name="connsiteY1" fmla="*/ 0 h 5780372"/>
              <a:gd name="connsiteX2" fmla="*/ 6307353 w 6307353"/>
              <a:gd name="connsiteY2" fmla="*/ 4515612 h 5780372"/>
              <a:gd name="connsiteX3" fmla="*/ 6110746 w 6307353"/>
              <a:gd name="connsiteY3" fmla="*/ 4731934 h 5780372"/>
              <a:gd name="connsiteX4" fmla="*/ 3579592 w 6307353"/>
              <a:gd name="connsiteY4" fmla="*/ 5780372 h 5780372"/>
              <a:gd name="connsiteX5" fmla="*/ 0 w 6307353"/>
              <a:gd name="connsiteY5" fmla="*/ 2200780 h 5780372"/>
              <a:gd name="connsiteX6" fmla="*/ 611338 w 6307353"/>
              <a:gd name="connsiteY6" fmla="*/ 199396 h 5780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07353" h="5780372">
                <a:moveTo>
                  <a:pt x="760444" y="0"/>
                </a:moveTo>
                <a:lnTo>
                  <a:pt x="6307353" y="0"/>
                </a:lnTo>
                <a:lnTo>
                  <a:pt x="6307353" y="4515612"/>
                </a:lnTo>
                <a:lnTo>
                  <a:pt x="6110746" y="4731934"/>
                </a:lnTo>
                <a:cubicBezTo>
                  <a:pt x="5462967" y="5379713"/>
                  <a:pt x="4568069" y="5780372"/>
                  <a:pt x="3579592" y="5780372"/>
                </a:cubicBezTo>
                <a:cubicBezTo>
                  <a:pt x="1602638" y="5780372"/>
                  <a:pt x="0" y="4177734"/>
                  <a:pt x="0" y="2200780"/>
                </a:cubicBezTo>
                <a:cubicBezTo>
                  <a:pt x="0" y="1459422"/>
                  <a:pt x="225371" y="770703"/>
                  <a:pt x="611338" y="199396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  <a:endParaRPr lang="en-IN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E646B4F-6CCB-724C-9D5E-6D5770023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99595"/>
            <a:ext cx="4937211" cy="1325563"/>
          </a:xfrm>
        </p:spPr>
        <p:txBody>
          <a:bodyPr lIns="0" tIns="0" rIns="0" bIns="0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96208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70CD0-696D-4313-96BA-4AA72C813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99595"/>
            <a:ext cx="4937211" cy="1325563"/>
          </a:xfrm>
        </p:spPr>
        <p:txBody>
          <a:bodyPr lIns="0" tIns="0" rIns="0" bIns="0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960" y="1825625"/>
            <a:ext cx="4914189" cy="4351338"/>
          </a:xfrm>
        </p:spPr>
        <p:txBody>
          <a:bodyPr lIns="0" tIns="0" rIns="0" bIns="0">
            <a:no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D415693-E2CB-4DB4-B07C-2F96B0CAB302}"/>
              </a:ext>
            </a:extLst>
          </p:cNvPr>
          <p:cNvSpPr/>
          <p:nvPr userDrawn="1"/>
        </p:nvSpPr>
        <p:spPr>
          <a:xfrm>
            <a:off x="7854462" y="988536"/>
            <a:ext cx="4329129" cy="48809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4C1BF67-E354-4E04-8F94-BABF2B7D1AFB}"/>
              </a:ext>
            </a:extLst>
          </p:cNvPr>
          <p:cNvSpPr/>
          <p:nvPr userDrawn="1"/>
        </p:nvSpPr>
        <p:spPr>
          <a:xfrm>
            <a:off x="5107816" y="633613"/>
            <a:ext cx="5571908" cy="5571906"/>
          </a:xfrm>
          <a:prstGeom prst="ellipse">
            <a:avLst/>
          </a:prstGeom>
          <a:solidFill>
            <a:schemeClr val="bg2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8" name="Picture Placeholder 5">
            <a:extLst>
              <a:ext uri="{FF2B5EF4-FFF2-40B4-BE49-F238E27FC236}">
                <a16:creationId xmlns:a16="http://schemas.microsoft.com/office/drawing/2014/main" id="{FF6AC390-6F85-4B64-AE7A-E8E0D8FC89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55212" y="988536"/>
            <a:ext cx="4884848" cy="4884848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69986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2E4E194-63F1-4D43-AC02-75733DF045E9}"/>
              </a:ext>
            </a:extLst>
          </p:cNvPr>
          <p:cNvSpPr/>
          <p:nvPr userDrawn="1"/>
        </p:nvSpPr>
        <p:spPr>
          <a:xfrm>
            <a:off x="8308181" y="1630018"/>
            <a:ext cx="3883819" cy="43732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799E3E2-888B-2343-9A63-F84C03265CB5}"/>
              </a:ext>
            </a:extLst>
          </p:cNvPr>
          <p:cNvSpPr>
            <a:spLocks noChangeAspect="1"/>
          </p:cNvSpPr>
          <p:nvPr userDrawn="1"/>
        </p:nvSpPr>
        <p:spPr>
          <a:xfrm>
            <a:off x="9833702" y="1823757"/>
            <a:ext cx="832104" cy="832104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Picture Placeholder 11">
            <a:extLst>
              <a:ext uri="{FF2B5EF4-FFF2-40B4-BE49-F238E27FC236}">
                <a16:creationId xmlns:a16="http://schemas.microsoft.com/office/drawing/2014/main" id="{8FEDE8EF-5B7A-A741-9A56-D365CAE01B6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998318" y="1988373"/>
            <a:ext cx="502873" cy="502873"/>
          </a:xfrm>
          <a:prstGeom prst="rect">
            <a:avLst/>
          </a:prstGeom>
          <a:noFill/>
        </p:spPr>
        <p:txBody>
          <a:bodyPr lIns="0" rIns="0" anchor="ctr">
            <a:no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IN" dirty="0"/>
              <a:t>icon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55C1FB-E61C-4BBC-8179-D34908DEA1B6}"/>
              </a:ext>
            </a:extLst>
          </p:cNvPr>
          <p:cNvSpPr/>
          <p:nvPr userDrawn="1"/>
        </p:nvSpPr>
        <p:spPr>
          <a:xfrm>
            <a:off x="0" y="1630018"/>
            <a:ext cx="3883819" cy="43732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C1E0992-271E-4948-9461-C7AA54AF8FEA}"/>
              </a:ext>
            </a:extLst>
          </p:cNvPr>
          <p:cNvSpPr>
            <a:spLocks noChangeAspect="1"/>
          </p:cNvSpPr>
          <p:nvPr userDrawn="1"/>
        </p:nvSpPr>
        <p:spPr>
          <a:xfrm>
            <a:off x="1526011" y="1823757"/>
            <a:ext cx="832104" cy="832104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970CD0-696D-4313-96BA-4AA72C813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126" y="3207024"/>
            <a:ext cx="3445566" cy="2504663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5B71D50-AA4B-4E0C-8F6A-0F64F2C8A8C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83819" y="1630018"/>
            <a:ext cx="4424362" cy="4373217"/>
          </a:xfrm>
          <a:solidFill>
            <a:schemeClr val="bg2">
              <a:lumMod val="90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  <a:endParaRPr lang="en-IN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147C9C38-5B17-467D-B581-EF28ECB11E8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527490" y="3207024"/>
            <a:ext cx="3445200" cy="2504663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EB88DD7-AEB5-4718-AF2D-28B5B91ED715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219126" y="2711636"/>
            <a:ext cx="3445566" cy="495389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800" b="1" cap="all" baseline="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F694448B-800C-40EF-8F61-18C018E8374C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527124" y="2711636"/>
            <a:ext cx="3445566" cy="495389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800" b="1" cap="all" baseline="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83B974E-5202-4EAD-9D55-4129C84BAE8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690627" y="1988373"/>
            <a:ext cx="502873" cy="502873"/>
          </a:xfrm>
          <a:prstGeom prst="rect">
            <a:avLst/>
          </a:prstGeom>
          <a:noFill/>
        </p:spPr>
        <p:txBody>
          <a:bodyPr lIns="0" rIns="0" anchor="ctr">
            <a:no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IN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1741033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1B6EB0C6-606C-4AFB-8FF8-AB43606B95BD}"/>
              </a:ext>
            </a:extLst>
          </p:cNvPr>
          <p:cNvSpPr/>
          <p:nvPr userDrawn="1"/>
        </p:nvSpPr>
        <p:spPr>
          <a:xfrm>
            <a:off x="6599236" y="4707908"/>
            <a:ext cx="5592763" cy="1006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5CE6D5A-A5C0-4B12-A26A-691D5743FA5C}"/>
              </a:ext>
            </a:extLst>
          </p:cNvPr>
          <p:cNvSpPr/>
          <p:nvPr userDrawn="1"/>
        </p:nvSpPr>
        <p:spPr>
          <a:xfrm>
            <a:off x="-82063" y="1648186"/>
            <a:ext cx="5709139" cy="1006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970CD0-696D-4313-96BA-4AA72C813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934" y="2863158"/>
            <a:ext cx="4074002" cy="2846648"/>
          </a:xfrm>
        </p:spPr>
        <p:txBody>
          <a:bodyPr lIns="0" tIns="0" rIns="0" bIns="0">
            <a:noAutofit/>
          </a:bodyPr>
          <a:lstStyle>
            <a:lvl1pPr marL="0" indent="0" algn="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2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EB88DD7-AEB5-4718-AF2D-28B5B91ED71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1309370" y="1903728"/>
            <a:ext cx="3445566" cy="495389"/>
          </a:xfrm>
        </p:spPr>
        <p:txBody>
          <a:bodyPr lIns="0" tIns="0" rIns="0" bIns="0" anchor="ctr">
            <a:noAutofit/>
          </a:bodyPr>
          <a:lstStyle>
            <a:lvl1pPr marL="0" indent="0" algn="r">
              <a:buNone/>
              <a:defRPr sz="1800" b="1" cap="all" baseline="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dirty="0"/>
              <a:t>Topic 01 comes here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E5123CE7-2F8A-489B-BD99-0C2A33ADF49A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7327918" y="1648186"/>
            <a:ext cx="4074002" cy="2834508"/>
          </a:xfrm>
        </p:spPr>
        <p:txBody>
          <a:bodyPr lIns="0" tIns="0" rIns="0" bIns="0" anchor="b"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07730BCF-AC2A-4FEC-8F01-63964DB444CF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7475709" y="4963450"/>
            <a:ext cx="3445566" cy="495389"/>
          </a:xfrm>
        </p:spPr>
        <p:txBody>
          <a:bodyPr lIns="0" tIns="0" rIns="0" bIns="0" anchor="ctr">
            <a:noAutofit/>
          </a:bodyPr>
          <a:lstStyle>
            <a:lvl1pPr marL="0" indent="0" algn="l">
              <a:buNone/>
              <a:defRPr sz="1800" b="1" cap="all" baseline="0">
                <a:solidFill>
                  <a:schemeClr val="accent3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dirty="0"/>
              <a:t>Topic 02 comes here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19C8692-230B-D543-A7F7-4FD61B04D1C6}"/>
              </a:ext>
            </a:extLst>
          </p:cNvPr>
          <p:cNvSpPr>
            <a:spLocks noChangeAspect="1"/>
          </p:cNvSpPr>
          <p:nvPr userDrawn="1"/>
        </p:nvSpPr>
        <p:spPr>
          <a:xfrm>
            <a:off x="5084763" y="1652762"/>
            <a:ext cx="1001899" cy="1001899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Picture Placeholder 11">
            <a:extLst>
              <a:ext uri="{FF2B5EF4-FFF2-40B4-BE49-F238E27FC236}">
                <a16:creationId xmlns:a16="http://schemas.microsoft.com/office/drawing/2014/main" id="{E150BFC7-A11D-CC46-B5A2-8BD93C269506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282969" y="1850968"/>
            <a:ext cx="605487" cy="605487"/>
          </a:xfrm>
          <a:prstGeom prst="rect">
            <a:avLst/>
          </a:prstGeom>
          <a:noFill/>
        </p:spPr>
        <p:txBody>
          <a:bodyPr lIns="0" rIns="0" anchor="ctr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IN" dirty="0"/>
              <a:t>icon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F95B55F4-B501-3440-8904-A1C7F049CBE8}"/>
              </a:ext>
            </a:extLst>
          </p:cNvPr>
          <p:cNvSpPr>
            <a:spLocks noChangeAspect="1"/>
          </p:cNvSpPr>
          <p:nvPr userDrawn="1"/>
        </p:nvSpPr>
        <p:spPr>
          <a:xfrm>
            <a:off x="6100576" y="4707907"/>
            <a:ext cx="1001899" cy="1001899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Picture Placeholder 11">
            <a:extLst>
              <a:ext uri="{FF2B5EF4-FFF2-40B4-BE49-F238E27FC236}">
                <a16:creationId xmlns:a16="http://schemas.microsoft.com/office/drawing/2014/main" id="{F2116994-BE3E-6A43-9C15-E71BA8EC821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298782" y="4906113"/>
            <a:ext cx="605487" cy="605487"/>
          </a:xfrm>
          <a:prstGeom prst="rect">
            <a:avLst/>
          </a:prstGeom>
          <a:noFill/>
        </p:spPr>
        <p:txBody>
          <a:bodyPr lIns="0" rIns="0" anchor="ctr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IN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891400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04B31150-A166-4DB3-A898-2154C9665891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1C1A95BC-42CA-4166-918D-DF43068814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4B4D5F91-2158-4A30-B83C-5CC9CC6E5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C509E5D6-79CC-4E1D-AAF4-C6F28F3C17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B70E2287-0F7B-4DD3-A805-DB19BBF3C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CE74CE-BEFF-42B3-BF3E-C41B1B1F1EE4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B26B4BC-3D52-4C1C-85FB-226F0B5201F1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EC6B25A-6AA2-46A7-84BE-5C907CA51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IN" smtClean="0"/>
              <a:pPr/>
              <a:t>‹#›</a:t>
            </a:fld>
            <a:endParaRPr lang="en-IN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6033" y="325862"/>
            <a:ext cx="761854" cy="76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760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>
            <a:extLst>
              <a:ext uri="{FF2B5EF4-FFF2-40B4-BE49-F238E27FC236}">
                <a16:creationId xmlns:a16="http://schemas.microsoft.com/office/drawing/2014/main" id="{431CD316-21C7-4FA9-A45A-374D6AE71ED5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36" name="Freeform 5">
              <a:extLst>
                <a:ext uri="{FF2B5EF4-FFF2-40B4-BE49-F238E27FC236}">
                  <a16:creationId xmlns:a16="http://schemas.microsoft.com/office/drawing/2014/main" id="{E107D9FB-3967-4583-A9DA-6787AF7120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37" name="Freeform 6">
              <a:extLst>
                <a:ext uri="{FF2B5EF4-FFF2-40B4-BE49-F238E27FC236}">
                  <a16:creationId xmlns:a16="http://schemas.microsoft.com/office/drawing/2014/main" id="{138D5FEB-37FF-4F26-B625-CE2BE91FF2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38" name="Freeform 7">
              <a:extLst>
                <a:ext uri="{FF2B5EF4-FFF2-40B4-BE49-F238E27FC236}">
                  <a16:creationId xmlns:a16="http://schemas.microsoft.com/office/drawing/2014/main" id="{6C2B67E8-673C-422C-B021-296E2E2B95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  <p:sp>
        <p:nvSpPr>
          <p:cNvPr id="23" name="Oval 22">
            <a:extLst>
              <a:ext uri="{FF2B5EF4-FFF2-40B4-BE49-F238E27FC236}">
                <a16:creationId xmlns:a16="http://schemas.microsoft.com/office/drawing/2014/main" id="{687010E4-ADF2-486D-8DF7-B0FF38C6DADF}"/>
              </a:ext>
            </a:extLst>
          </p:cNvPr>
          <p:cNvSpPr/>
          <p:nvPr userDrawn="1"/>
        </p:nvSpPr>
        <p:spPr>
          <a:xfrm>
            <a:off x="954140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9159AA79-2237-4A27-BBC2-D44032158D19}"/>
              </a:ext>
            </a:extLst>
          </p:cNvPr>
          <p:cNvSpPr/>
          <p:nvPr userDrawn="1"/>
        </p:nvSpPr>
        <p:spPr>
          <a:xfrm>
            <a:off x="3807539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272B962-9566-42D2-B4C3-E7AA81884A83}"/>
              </a:ext>
            </a:extLst>
          </p:cNvPr>
          <p:cNvSpPr/>
          <p:nvPr userDrawn="1"/>
        </p:nvSpPr>
        <p:spPr>
          <a:xfrm>
            <a:off x="6646275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19733285-016C-4C38-816C-83D30C075C70}"/>
              </a:ext>
            </a:extLst>
          </p:cNvPr>
          <p:cNvSpPr/>
          <p:nvPr userDrawn="1"/>
        </p:nvSpPr>
        <p:spPr>
          <a:xfrm>
            <a:off x="9498658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EF40DBA4-AB63-4B47-B37F-BCC3D59B5392}"/>
              </a:ext>
            </a:extLst>
          </p:cNvPr>
          <p:cNvSpPr/>
          <p:nvPr userDrawn="1"/>
        </p:nvSpPr>
        <p:spPr>
          <a:xfrm>
            <a:off x="4011967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33EF0AFB-D099-4FF1-8963-7DA87268867F}"/>
              </a:ext>
            </a:extLst>
          </p:cNvPr>
          <p:cNvSpPr/>
          <p:nvPr userDrawn="1"/>
        </p:nvSpPr>
        <p:spPr>
          <a:xfrm>
            <a:off x="6850703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872C96E-9AF3-4FA0-8180-C213C7F2209E}"/>
              </a:ext>
            </a:extLst>
          </p:cNvPr>
          <p:cNvSpPr/>
          <p:nvPr userDrawn="1"/>
        </p:nvSpPr>
        <p:spPr>
          <a:xfrm>
            <a:off x="9703086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A08BE29-CFA5-4E0D-9DBE-A430AE1B8072}"/>
              </a:ext>
            </a:extLst>
          </p:cNvPr>
          <p:cNvSpPr/>
          <p:nvPr userDrawn="1"/>
        </p:nvSpPr>
        <p:spPr>
          <a:xfrm>
            <a:off x="1158568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70E2287-0F7B-4DD3-A805-DB19BBF3C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CE74CE-BEFF-42B3-BF3E-C41B1B1F1EE4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B26B4BC-3D52-4C1C-85FB-226F0B5201F1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EC6B25A-6AA2-46A7-84BE-5C907CA51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B995BE-66C2-4379-885F-4BE069DA39E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03638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Click icon to add picture</a:t>
            </a:r>
            <a:endParaRPr lang="en-IN" dirty="0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9B56B6C6-9F3C-4E80-BBAD-280E697B895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57037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Click icon to add picture</a:t>
            </a:r>
            <a:endParaRPr lang="en-IN" dirty="0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54704160-1ED7-4B90-8963-0F887C73E94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95773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Click icon to add picture</a:t>
            </a:r>
            <a:endParaRPr lang="en-IN" dirty="0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36610597-6A76-4A06-82A5-A8FFC5BAEA0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648156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Click icon to add picture</a:t>
            </a:r>
            <a:endParaRPr lang="en-IN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FF56D2E5-86E4-473A-A62F-B7029E5B2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454" y="4052306"/>
            <a:ext cx="2588705" cy="1749005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93934E34-6CC7-492D-9515-EBEC72EFF4CB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524454" y="3539268"/>
            <a:ext cx="2588705" cy="495389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dirty="0"/>
              <a:t>Executive 01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E4E27467-A1AA-4773-AAB5-A96267FBD712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3377853" y="4052306"/>
            <a:ext cx="2588705" cy="1749005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6CABD5EB-4A8B-448B-8ED1-B8B420815B2D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3377853" y="3539268"/>
            <a:ext cx="2588705" cy="495389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dirty="0"/>
              <a:t>Executive 01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0D86883C-E501-47FF-AE1A-E9CE8B71B421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6216589" y="4052306"/>
            <a:ext cx="2588705" cy="1749005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3683A037-F698-4CC9-904D-F377D71F690F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6216589" y="3539268"/>
            <a:ext cx="2588705" cy="495389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dirty="0"/>
              <a:t>Executive 01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0A095594-2B82-44ED-8C9B-DA7C4D3D2872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9068972" y="4052306"/>
            <a:ext cx="2588705" cy="1749005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54CDD46A-22ED-48F5-9B5F-13B1B5C4B320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9068972" y="3539268"/>
            <a:ext cx="2588705" cy="495389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dirty="0"/>
              <a:t>Executive 01</a:t>
            </a:r>
          </a:p>
        </p:txBody>
      </p:sp>
      <p:pic>
        <p:nvPicPr>
          <p:cNvPr id="39" name="Picture 3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6033" y="325862"/>
            <a:ext cx="761854" cy="761854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403" y="5768343"/>
            <a:ext cx="1663931" cy="921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503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02130" y="4484691"/>
            <a:ext cx="4540440" cy="503167"/>
          </a:xfrm>
        </p:spPr>
        <p:txBody>
          <a:bodyPr>
            <a:no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email</a:t>
            </a:r>
            <a:endParaRPr lang="en-IN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  <a:endParaRPr lang="en-IN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E0FBE0E-A6B0-483E-93DD-5C20DA069DB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02320" y="5012635"/>
            <a:ext cx="4533900" cy="503238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600" b="0" cap="all" baseline="0" dirty="0" smtClean="0"/>
            </a:lvl1pPr>
          </a:lstStyle>
          <a:p>
            <a:pPr marL="228600" lvl="0" indent="-228600"/>
            <a:r>
              <a:rPr lang="en-US" dirty="0"/>
              <a:t>Website </a:t>
            </a:r>
            <a:r>
              <a:rPr lang="en-US" dirty="0" err="1"/>
              <a:t>url</a:t>
            </a:r>
            <a:r>
              <a:rPr lang="en-US" dirty="0"/>
              <a:t> here</a:t>
            </a:r>
          </a:p>
        </p:txBody>
      </p:sp>
      <p:pic>
        <p:nvPicPr>
          <p:cNvPr id="17" name="Graphic 16" descr="Envelope">
            <a:extLst>
              <a:ext uri="{FF2B5EF4-FFF2-40B4-BE49-F238E27FC236}">
                <a16:creationId xmlns:a16="http://schemas.microsoft.com/office/drawing/2014/main" id="{E5B30B87-6C2E-48F1-9026-E4F6BEA1CF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41475" y="4452337"/>
            <a:ext cx="387795" cy="387795"/>
          </a:xfrm>
          <a:prstGeom prst="rect">
            <a:avLst/>
          </a:prstGeom>
        </p:spPr>
      </p:pic>
      <p:pic>
        <p:nvPicPr>
          <p:cNvPr id="18" name="Graphic 17" descr="Network">
            <a:extLst>
              <a:ext uri="{FF2B5EF4-FFF2-40B4-BE49-F238E27FC236}">
                <a16:creationId xmlns:a16="http://schemas.microsoft.com/office/drawing/2014/main" id="{2DA3CFE0-4ED8-4345-A158-94E70F463E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22084" y="4925640"/>
            <a:ext cx="426575" cy="4265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E9908F-CF81-43F9-880A-401D0C0FB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9778" y="3429000"/>
            <a:ext cx="5011410" cy="651448"/>
          </a:xfrm>
          <a:noFill/>
        </p:spPr>
        <p:txBody>
          <a:bodyPr wrap="square" rtlCol="0">
            <a:noAutofit/>
          </a:bodyPr>
          <a:lstStyle>
            <a:lvl1pPr>
              <a:defRPr lang="en-US" sz="6000" b="1" cap="all" baseline="0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5407" y="339676"/>
            <a:ext cx="1063911" cy="1063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136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6299464-ED20-4919-8B3A-2CFAE8DA234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  <a:endParaRPr lang="en-IN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5850" y="391862"/>
            <a:ext cx="1745251" cy="673365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7C312F4-62C2-4903-8C4B-423A8717E481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Graphic 18" descr="Envelope">
            <a:extLst>
              <a:ext uri="{FF2B5EF4-FFF2-40B4-BE49-F238E27FC236}">
                <a16:creationId xmlns:a16="http://schemas.microsoft.com/office/drawing/2014/main" id="{A686352B-226C-4579-B831-0DC14EC3895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1475" y="4452337"/>
            <a:ext cx="387795" cy="387795"/>
          </a:xfrm>
          <a:prstGeom prst="rect">
            <a:avLst/>
          </a:prstGeom>
        </p:spPr>
      </p:pic>
      <p:pic>
        <p:nvPicPr>
          <p:cNvPr id="20" name="Graphic 19" descr="Network">
            <a:extLst>
              <a:ext uri="{FF2B5EF4-FFF2-40B4-BE49-F238E27FC236}">
                <a16:creationId xmlns:a16="http://schemas.microsoft.com/office/drawing/2014/main" id="{460C8169-012B-451A-A6C2-6FEC0DC82AF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2084" y="4925640"/>
            <a:ext cx="426575" cy="426575"/>
          </a:xfrm>
          <a:prstGeom prst="rect">
            <a:avLst/>
          </a:prstGeom>
        </p:spPr>
      </p:pic>
      <p:sp>
        <p:nvSpPr>
          <p:cNvPr id="21" name="Subtitle 2">
            <a:extLst>
              <a:ext uri="{FF2B5EF4-FFF2-40B4-BE49-F238E27FC236}">
                <a16:creationId xmlns:a16="http://schemas.microsoft.com/office/drawing/2014/main" id="{ADF17BC1-06CE-42EA-A970-31A7ED871AA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02130" y="4484691"/>
            <a:ext cx="4540440" cy="503167"/>
          </a:xfrm>
        </p:spPr>
        <p:txBody>
          <a:bodyPr>
            <a:noAutofit/>
          </a:bodyPr>
          <a:lstStyle>
            <a:lvl1pPr marL="0" indent="0" algn="l">
              <a:buNone/>
              <a:defRPr sz="1600" b="0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email</a:t>
            </a:r>
            <a:endParaRPr lang="en-IN" dirty="0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7035F1B3-4E91-44FF-B4E7-E5D87C7A034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02320" y="5012635"/>
            <a:ext cx="4533900" cy="503238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600" b="0" cap="all" baseline="0" dirty="0" smtClean="0">
                <a:solidFill>
                  <a:schemeClr val="bg1"/>
                </a:solidFill>
              </a:defRPr>
            </a:lvl1pPr>
          </a:lstStyle>
          <a:p>
            <a:pPr marL="228600" lvl="0" indent="-228600"/>
            <a:r>
              <a:rPr lang="en-US" dirty="0"/>
              <a:t>Website </a:t>
            </a:r>
            <a:r>
              <a:rPr lang="en-US" dirty="0" err="1"/>
              <a:t>url</a:t>
            </a:r>
            <a:r>
              <a:rPr lang="en-US" dirty="0"/>
              <a:t> here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525B5135-F466-4A63-A42C-3BB2BAA7D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9778" y="3158641"/>
            <a:ext cx="5011410" cy="921807"/>
          </a:xfrm>
          <a:noFill/>
        </p:spPr>
        <p:txBody>
          <a:bodyPr wrap="square" rtlCol="0">
            <a:noAutofit/>
          </a:bodyPr>
          <a:lstStyle>
            <a:lvl1pPr>
              <a:defRPr lang="en-US" sz="6000" b="1" cap="all" baseline="0" dirty="0">
                <a:solidFill>
                  <a:schemeClr val="bg1"/>
                </a:solidFill>
                <a:ea typeface="+mn-ea"/>
                <a:cs typeface="+mn-cs"/>
              </a:defRPr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1070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333">
          <p15:clr>
            <a:srgbClr val="FBAE40"/>
          </p15:clr>
        </p15:guide>
        <p15:guide id="4" pos="36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6299464-ED20-4919-8B3A-2CFAE8DA234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F54E98B-AC75-484D-9121-68498EB888AA}"/>
              </a:ext>
            </a:extLst>
          </p:cNvPr>
          <p:cNvSpPr/>
          <p:nvPr userDrawn="1"/>
        </p:nvSpPr>
        <p:spPr>
          <a:xfrm>
            <a:off x="754010" y="708293"/>
            <a:ext cx="5334029" cy="5334029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56FD49-C258-4333-9422-358C976A34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3650" y="2173288"/>
            <a:ext cx="5143500" cy="2090808"/>
          </a:xfrm>
        </p:spPr>
        <p:txBody>
          <a:bodyPr anchor="b">
            <a:noAutofit/>
          </a:bodyPr>
          <a:lstStyle>
            <a:lvl1pPr algn="l">
              <a:defRPr sz="5400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Title comes here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4279971"/>
            <a:ext cx="5143500" cy="503167"/>
          </a:xfrm>
        </p:spPr>
        <p:txBody>
          <a:bodyPr>
            <a:noAutofit/>
          </a:bodyPr>
          <a:lstStyle>
            <a:lvl1pPr marL="0" indent="0" algn="l">
              <a:buNone/>
              <a:defRPr sz="1800" b="0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5850" y="391862"/>
            <a:ext cx="1745251" cy="673365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90578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333">
          <p15:clr>
            <a:srgbClr val="FBAE40"/>
          </p15:clr>
        </p15:guide>
        <p15:guide id="4" pos="36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9087E09-D75F-4E26-B01E-A1A09BA2EA7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7A70B7-7ADE-4E0B-B956-363B0B1AA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82563"/>
            <a:ext cx="10515600" cy="940181"/>
          </a:xfrm>
        </p:spPr>
        <p:txBody>
          <a:bodyPr anchor="b">
            <a:noAutofit/>
          </a:bodyPr>
          <a:lstStyle>
            <a:lvl1pPr algn="ctr">
              <a:defRPr sz="4000" b="1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5FC40B0-ED27-47E5-A3C2-32A8418567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638" y="6260507"/>
            <a:ext cx="1075427" cy="414929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8931D2A9-0B92-4197-8802-80424C14EA7E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3B74B0-30B9-45C2-9AE6-45D1978AA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rgbClr val="2C567A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IN" smtClean="0"/>
              <a:pPr/>
              <a:t>‹#›</a:t>
            </a:fld>
            <a:endParaRPr lang="en-IN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D5251EA-F450-4DD1-995B-DC89513424C8}"/>
              </a:ext>
            </a:extLst>
          </p:cNvPr>
          <p:cNvGrpSpPr/>
          <p:nvPr userDrawn="1"/>
        </p:nvGrpSpPr>
        <p:grpSpPr>
          <a:xfrm rot="16200000">
            <a:off x="1637386" y="1473117"/>
            <a:ext cx="8917229" cy="10769768"/>
            <a:chOff x="-1728305" y="-2049517"/>
            <a:chExt cx="8917229" cy="10769768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4882F4E-E8C8-46FE-A9C8-7B79782767F6}"/>
                </a:ext>
              </a:extLst>
            </p:cNvPr>
            <p:cNvSpPr/>
            <p:nvPr userDrawn="1"/>
          </p:nvSpPr>
          <p:spPr>
            <a:xfrm>
              <a:off x="754010" y="708293"/>
              <a:ext cx="5334029" cy="5334029"/>
            </a:xfrm>
            <a:prstGeom prst="ellipse">
              <a:avLst/>
            </a:prstGeom>
            <a:solidFill>
              <a:schemeClr val="bg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965CD13B-04FB-40D5-AF62-2F43CF49BA9B}"/>
                </a:ext>
              </a:extLst>
            </p:cNvPr>
            <p:cNvGrpSpPr/>
            <p:nvPr userDrawn="1"/>
          </p:nvGrpSpPr>
          <p:grpSpPr>
            <a:xfrm>
              <a:off x="-1728305" y="-2049517"/>
              <a:ext cx="8917229" cy="10769768"/>
              <a:chOff x="11114088" y="2241550"/>
              <a:chExt cx="1905000" cy="2354263"/>
            </a:xfrm>
            <a:solidFill>
              <a:schemeClr val="bg1">
                <a:alpha val="16000"/>
              </a:schemeClr>
            </a:solidFill>
          </p:grpSpPr>
          <p:sp>
            <p:nvSpPr>
              <p:cNvPr id="19" name="Freeform 5">
                <a:extLst>
                  <a:ext uri="{FF2B5EF4-FFF2-40B4-BE49-F238E27FC236}">
                    <a16:creationId xmlns:a16="http://schemas.microsoft.com/office/drawing/2014/main" id="{01876F8F-C11E-4FB2-8150-1F0602752F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14088" y="2241550"/>
                <a:ext cx="1905000" cy="2354263"/>
              </a:xfrm>
              <a:custGeom>
                <a:avLst/>
                <a:gdLst>
                  <a:gd name="T0" fmla="*/ 0 w 447"/>
                  <a:gd name="T1" fmla="*/ 264 h 553"/>
                  <a:gd name="T2" fmla="*/ 141 w 447"/>
                  <a:gd name="T3" fmla="*/ 48 h 553"/>
                  <a:gd name="T4" fmla="*/ 414 w 447"/>
                  <a:gd name="T5" fmla="*/ 67 h 553"/>
                  <a:gd name="T6" fmla="*/ 438 w 447"/>
                  <a:gd name="T7" fmla="*/ 98 h 553"/>
                  <a:gd name="T8" fmla="*/ 391 w 447"/>
                  <a:gd name="T9" fmla="*/ 111 h 553"/>
                  <a:gd name="T10" fmla="*/ 94 w 447"/>
                  <a:gd name="T11" fmla="*/ 149 h 553"/>
                  <a:gd name="T12" fmla="*/ 107 w 447"/>
                  <a:gd name="T13" fmla="*/ 424 h 553"/>
                  <a:gd name="T14" fmla="*/ 383 w 447"/>
                  <a:gd name="T15" fmla="*/ 453 h 553"/>
                  <a:gd name="T16" fmla="*/ 393 w 447"/>
                  <a:gd name="T17" fmla="*/ 446 h 553"/>
                  <a:gd name="T18" fmla="*/ 433 w 447"/>
                  <a:gd name="T19" fmla="*/ 449 h 553"/>
                  <a:gd name="T20" fmla="*/ 421 w 447"/>
                  <a:gd name="T21" fmla="*/ 485 h 553"/>
                  <a:gd name="T22" fmla="*/ 194 w 447"/>
                  <a:gd name="T23" fmla="*/ 531 h 553"/>
                  <a:gd name="T24" fmla="*/ 0 w 447"/>
                  <a:gd name="T25" fmla="*/ 264 h 5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7" h="553">
                    <a:moveTo>
                      <a:pt x="0" y="264"/>
                    </a:moveTo>
                    <a:cubicBezTo>
                      <a:pt x="5" y="176"/>
                      <a:pt x="49" y="96"/>
                      <a:pt x="141" y="48"/>
                    </a:cubicBezTo>
                    <a:cubicBezTo>
                      <a:pt x="235" y="0"/>
                      <a:pt x="327" y="9"/>
                      <a:pt x="414" y="67"/>
                    </a:cubicBezTo>
                    <a:cubicBezTo>
                      <a:pt x="425" y="75"/>
                      <a:pt x="439" y="82"/>
                      <a:pt x="438" y="98"/>
                    </a:cubicBezTo>
                    <a:cubicBezTo>
                      <a:pt x="437" y="120"/>
                      <a:pt x="413" y="127"/>
                      <a:pt x="391" y="111"/>
                    </a:cubicBezTo>
                    <a:cubicBezTo>
                      <a:pt x="294" y="40"/>
                      <a:pt x="166" y="56"/>
                      <a:pt x="94" y="149"/>
                    </a:cubicBezTo>
                    <a:cubicBezTo>
                      <a:pt x="30" y="231"/>
                      <a:pt x="36" y="349"/>
                      <a:pt x="107" y="424"/>
                    </a:cubicBezTo>
                    <a:cubicBezTo>
                      <a:pt x="180" y="502"/>
                      <a:pt x="296" y="514"/>
                      <a:pt x="383" y="453"/>
                    </a:cubicBezTo>
                    <a:cubicBezTo>
                      <a:pt x="386" y="451"/>
                      <a:pt x="390" y="449"/>
                      <a:pt x="393" y="446"/>
                    </a:cubicBezTo>
                    <a:cubicBezTo>
                      <a:pt x="407" y="433"/>
                      <a:pt x="420" y="433"/>
                      <a:pt x="433" y="449"/>
                    </a:cubicBezTo>
                    <a:cubicBezTo>
                      <a:pt x="447" y="467"/>
                      <a:pt x="433" y="477"/>
                      <a:pt x="421" y="485"/>
                    </a:cubicBezTo>
                    <a:cubicBezTo>
                      <a:pt x="353" y="537"/>
                      <a:pt x="277" y="553"/>
                      <a:pt x="194" y="531"/>
                    </a:cubicBezTo>
                    <a:cubicBezTo>
                      <a:pt x="79" y="501"/>
                      <a:pt x="1" y="397"/>
                      <a:pt x="0" y="2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dirty="0"/>
              </a:p>
            </p:txBody>
          </p:sp>
          <p:sp>
            <p:nvSpPr>
              <p:cNvPr id="20" name="Freeform 6">
                <a:extLst>
                  <a:ext uri="{FF2B5EF4-FFF2-40B4-BE49-F238E27FC236}">
                    <a16:creationId xmlns:a16="http://schemas.microsoft.com/office/drawing/2014/main" id="{08A1D05F-5F61-4156-8C83-1A002AA1E8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2538" y="2590800"/>
                <a:ext cx="835025" cy="1673225"/>
              </a:xfrm>
              <a:custGeom>
                <a:avLst/>
                <a:gdLst>
                  <a:gd name="T0" fmla="*/ 0 w 196"/>
                  <a:gd name="T1" fmla="*/ 198 h 393"/>
                  <a:gd name="T2" fmla="*/ 157 w 196"/>
                  <a:gd name="T3" fmla="*/ 8 h 393"/>
                  <a:gd name="T4" fmla="*/ 192 w 196"/>
                  <a:gd name="T5" fmla="*/ 22 h 393"/>
                  <a:gd name="T6" fmla="*/ 167 w 196"/>
                  <a:gd name="T7" fmla="*/ 56 h 393"/>
                  <a:gd name="T8" fmla="*/ 48 w 196"/>
                  <a:gd name="T9" fmla="*/ 198 h 393"/>
                  <a:gd name="T10" fmla="*/ 170 w 196"/>
                  <a:gd name="T11" fmla="*/ 339 h 393"/>
                  <a:gd name="T12" fmla="*/ 193 w 196"/>
                  <a:gd name="T13" fmla="*/ 372 h 393"/>
                  <a:gd name="T14" fmla="*/ 160 w 196"/>
                  <a:gd name="T15" fmla="*/ 387 h 393"/>
                  <a:gd name="T16" fmla="*/ 0 w 196"/>
                  <a:gd name="T17" fmla="*/ 198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6" h="393">
                    <a:moveTo>
                      <a:pt x="0" y="198"/>
                    </a:moveTo>
                    <a:cubicBezTo>
                      <a:pt x="0" y="103"/>
                      <a:pt x="64" y="26"/>
                      <a:pt x="157" y="8"/>
                    </a:cubicBezTo>
                    <a:cubicBezTo>
                      <a:pt x="171" y="6"/>
                      <a:pt x="188" y="0"/>
                      <a:pt x="192" y="22"/>
                    </a:cubicBezTo>
                    <a:cubicBezTo>
                      <a:pt x="196" y="41"/>
                      <a:pt x="190" y="52"/>
                      <a:pt x="167" y="56"/>
                    </a:cubicBezTo>
                    <a:cubicBezTo>
                      <a:pt x="95" y="70"/>
                      <a:pt x="47" y="129"/>
                      <a:pt x="48" y="198"/>
                    </a:cubicBezTo>
                    <a:cubicBezTo>
                      <a:pt x="48" y="267"/>
                      <a:pt x="97" y="325"/>
                      <a:pt x="170" y="339"/>
                    </a:cubicBezTo>
                    <a:cubicBezTo>
                      <a:pt x="191" y="343"/>
                      <a:pt x="195" y="354"/>
                      <a:pt x="193" y="372"/>
                    </a:cubicBezTo>
                    <a:cubicBezTo>
                      <a:pt x="190" y="393"/>
                      <a:pt x="174" y="389"/>
                      <a:pt x="160" y="387"/>
                    </a:cubicBezTo>
                    <a:cubicBezTo>
                      <a:pt x="70" y="375"/>
                      <a:pt x="0" y="293"/>
                      <a:pt x="0" y="1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dirty="0"/>
              </a:p>
            </p:txBody>
          </p:sp>
        </p:grpSp>
      </p:grp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4D77C47B-CC1E-41DA-9146-5DFD630654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153348"/>
            <a:ext cx="10515600" cy="648543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265441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60E0B501-22AA-4685-BE9B-A267F6F675A7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5D0E179E-CA3D-4874-9ACD-F8990F48F4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A9C53936-B93A-4CF6-8766-2FA93ACFEB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5776DEA2-5422-4F51-B359-652B71274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1A1F33A2-66F7-4D85-99DD-7B00F265AC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8" y="1825625"/>
            <a:ext cx="10837862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C2DFD46-BF74-47BA-A496-92ED1979C3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EF788279-D710-447A-9E71-4D1344575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97589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C2A6B906-ACDA-40FD-8AC8-0B693AB12796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717F7366-5A99-4065-90C2-AE7DF5DD0F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20" name="Freeform 6">
              <a:extLst>
                <a:ext uri="{FF2B5EF4-FFF2-40B4-BE49-F238E27FC236}">
                  <a16:creationId xmlns:a16="http://schemas.microsoft.com/office/drawing/2014/main" id="{90A089CA-63B9-4456-B0B1-17C75EBFB9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22" name="Freeform 7">
              <a:extLst>
                <a:ext uri="{FF2B5EF4-FFF2-40B4-BE49-F238E27FC236}">
                  <a16:creationId xmlns:a16="http://schemas.microsoft.com/office/drawing/2014/main" id="{8D36B2D1-BCFE-43FC-8743-7B7A30E1AD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79DA8F4-EDD3-4D62-A90B-8C3C1AFB00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5938" y="1825625"/>
            <a:ext cx="5503862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DA0DA994-B4A9-447A-BEBF-3EA31D3755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19DEF115-82C2-4E9D-A22C-8DA561FB3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6033" y="325862"/>
            <a:ext cx="761854" cy="76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9342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616F52B4-215E-4237-893C-E22B23804744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B7C40C77-B795-4B07-B92D-2E8A566357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23" name="Freeform 6">
              <a:extLst>
                <a:ext uri="{FF2B5EF4-FFF2-40B4-BE49-F238E27FC236}">
                  <a16:creationId xmlns:a16="http://schemas.microsoft.com/office/drawing/2014/main" id="{6E703A1E-5F10-4BB5-9D52-77CB6F5994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24" name="Freeform 7">
              <a:extLst>
                <a:ext uri="{FF2B5EF4-FFF2-40B4-BE49-F238E27FC236}">
                  <a16:creationId xmlns:a16="http://schemas.microsoft.com/office/drawing/2014/main" id="{22CEE04C-09CE-41CF-937D-EC2D3C23EC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774CF4BA-8DCB-42CF-A2C4-D6AF95EE3F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67BA8B6E-A28D-4658-8C91-6CA7BD539B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593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F73B3215-82DB-4DBF-9E77-3AE2308C69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5">
            <a:extLst>
              <a:ext uri="{FF2B5EF4-FFF2-40B4-BE49-F238E27FC236}">
                <a16:creationId xmlns:a16="http://schemas.microsoft.com/office/drawing/2014/main" id="{8DFD34E8-36CC-4FFE-926B-C170208FED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3383C6B-3BE4-4380-AF26-1C21492FCE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AE3770E9-CB74-47B0-8229-91F6F7560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17946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C57825D7-DD33-4B70-BBBE-D46E7A5352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768485"/>
            <a:ext cx="5305662" cy="5305662"/>
          </a:xfrm>
          <a:custGeom>
            <a:avLst/>
            <a:gdLst>
              <a:gd name="connsiteX0" fmla="*/ 2652831 w 5305662"/>
              <a:gd name="connsiteY0" fmla="*/ 0 h 5305662"/>
              <a:gd name="connsiteX1" fmla="*/ 5305662 w 5305662"/>
              <a:gd name="connsiteY1" fmla="*/ 2652831 h 5305662"/>
              <a:gd name="connsiteX2" fmla="*/ 2652831 w 5305662"/>
              <a:gd name="connsiteY2" fmla="*/ 5305662 h 5305662"/>
              <a:gd name="connsiteX3" fmla="*/ 0 w 5305662"/>
              <a:gd name="connsiteY3" fmla="*/ 2652831 h 5305662"/>
              <a:gd name="connsiteX4" fmla="*/ 2652831 w 5305662"/>
              <a:gd name="connsiteY4" fmla="*/ 0 h 5305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5662" h="5305662">
                <a:moveTo>
                  <a:pt x="2652831" y="0"/>
                </a:moveTo>
                <a:cubicBezTo>
                  <a:pt x="4117949" y="0"/>
                  <a:pt x="5305662" y="1187713"/>
                  <a:pt x="5305662" y="2652831"/>
                </a:cubicBezTo>
                <a:cubicBezTo>
                  <a:pt x="5305662" y="4117949"/>
                  <a:pt x="4117949" y="5305662"/>
                  <a:pt x="2652831" y="5305662"/>
                </a:cubicBezTo>
                <a:cubicBezTo>
                  <a:pt x="1187713" y="5305662"/>
                  <a:pt x="0" y="4117949"/>
                  <a:pt x="0" y="2652831"/>
                </a:cubicBezTo>
                <a:cubicBezTo>
                  <a:pt x="0" y="1187713"/>
                  <a:pt x="1187713" y="0"/>
                  <a:pt x="2652831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 flipH="1">
            <a:off x="5400786" y="-2003509"/>
            <a:ext cx="8917229" cy="10769768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  <p:sp>
        <p:nvSpPr>
          <p:cNvPr id="19" name="Title 1">
            <a:extLst>
              <a:ext uri="{FF2B5EF4-FFF2-40B4-BE49-F238E27FC236}">
                <a16:creationId xmlns:a16="http://schemas.microsoft.com/office/drawing/2014/main" id="{19A1397F-1946-4CBE-9EC5-159C3CBC7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C535F2AB-153E-44A9-97BE-00553BEC17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071857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9F866E5C-B8AA-4805-B232-831BA01AAF16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F98614F0-2DA3-4F29-8CB3-D61424AC85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66D52F08-13EC-4AB4-BB79-89A5395A03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2544236D-8C3A-41EF-9A68-C84A8A7D0F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009D5C6-6206-4291-8037-67DC025F0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BEB643FD-AA85-4A43-8EBD-AFD10DD987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9001F313-F798-43BE-AFF0-A68C84C364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25310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C4D7FA-B85E-4477-8C62-94955B340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1226BB-3E56-4E7F-8172-7EC03C9F0B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5D08EF-72FB-4F19-9916-65815A9CA9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51F27F-98F9-A147-8986-34441C7B752D}" type="datetime1">
              <a:rPr lang="en-IN" smtClean="0"/>
              <a:t>18-09-2019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65084D-BC85-4A55-BD80-93876AD101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FDEF23-A140-4DD6-A0D0-A86BD4DF34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C71654-96A5-4280-94F3-931C61A9F92C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47082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0" r:id="rId4"/>
    <p:sldLayoutId id="2147483661" r:id="rId5"/>
    <p:sldLayoutId id="2147483662" r:id="rId6"/>
    <p:sldLayoutId id="2147483663" r:id="rId7"/>
    <p:sldLayoutId id="2147483654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70" r:id="rId15"/>
    <p:sldLayoutId id="2147483671" r:id="rId16"/>
    <p:sldLayoutId id="2147483672" r:id="rId17"/>
    <p:sldLayoutId id="2147483673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25" userDrawn="1">
          <p15:clr>
            <a:srgbClr val="F26B43"/>
          </p15:clr>
        </p15:guide>
        <p15:guide id="4" pos="734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6.png"/><Relationship Id="rId4" Type="http://schemas.openxmlformats.org/officeDocument/2006/relationships/image" Target="../media/image15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EF7BD-FE81-4B20-8DC5-0B3EB736F9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Digital Operations and JS8CALL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FF0EFE-C50F-44EB-8978-B97795477C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/>
              <a:t>Bellbrook Amateur Radio Club tech night</a:t>
            </a:r>
          </a:p>
          <a:p>
            <a:endParaRPr lang="en-IN" dirty="0"/>
          </a:p>
          <a:p>
            <a:r>
              <a:rPr lang="en-IN" dirty="0"/>
              <a:t>Bob French, AC8ZU</a:t>
            </a:r>
          </a:p>
          <a:p>
            <a:r>
              <a:rPr lang="en-IN" dirty="0"/>
              <a:t>AC8ZU@arrl.net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206CABF2-BCD4-4D00-848E-88A88BF811C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7" name="Picture Placeholder 12">
            <a:extLst>
              <a:ext uri="{FF2B5EF4-FFF2-40B4-BE49-F238E27FC236}">
                <a16:creationId xmlns:a16="http://schemas.microsoft.com/office/drawing/2014/main" id="{C47ADC77-8668-4C03-B78A-A3BB82424886}"/>
              </a:ext>
            </a:extLst>
          </p:cNvPr>
          <p:cNvSpPr txBox="1">
            <a:spLocks/>
          </p:cNvSpPr>
          <p:nvPr/>
        </p:nvSpPr>
        <p:spPr>
          <a:xfrm>
            <a:off x="704850" y="776169"/>
            <a:ext cx="5305661" cy="5305661"/>
          </a:xfrm>
          <a:prstGeom prst="ellipse">
            <a:avLst/>
          </a:prstGeom>
          <a:solidFill>
            <a:schemeClr val="bg2"/>
          </a:solidFill>
        </p:spPr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2A84FE3-5C3E-45DC-88DC-793538E2BE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611" y="2173288"/>
            <a:ext cx="4716137" cy="115283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7091C60-142F-46AE-A6E6-0C615FB6F2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4724" y="3434002"/>
            <a:ext cx="2380952" cy="238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989870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2A9C73-06ED-419B-81B5-491CBFC223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960" y="1825625"/>
            <a:ext cx="4914189" cy="435133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Learning</a:t>
            </a:r>
          </a:p>
          <a:p>
            <a:r>
              <a:rPr lang="en-IN" dirty="0"/>
              <a:t>JS8Call </a:t>
            </a:r>
          </a:p>
          <a:p>
            <a:pPr lvl="1"/>
            <a:r>
              <a:rPr lang="en-IN" sz="2400" i="1" dirty="0"/>
              <a:t>Overview</a:t>
            </a:r>
          </a:p>
          <a:p>
            <a:pPr lvl="1"/>
            <a:r>
              <a:rPr lang="en-IN" sz="2400" i="1" dirty="0"/>
              <a:t>JS8Call Functionality</a:t>
            </a:r>
          </a:p>
          <a:p>
            <a:pPr lvl="1"/>
            <a:r>
              <a:rPr lang="en-IN" sz="2400" i="1" dirty="0"/>
              <a:t>Directed Messages</a:t>
            </a:r>
          </a:p>
          <a:p>
            <a:pPr lvl="1"/>
            <a:r>
              <a:rPr lang="en-IN" sz="2400" i="1" dirty="0"/>
              <a:t>Heart Beat &amp; Auto Actions</a:t>
            </a:r>
          </a:p>
          <a:p>
            <a:pPr lvl="1"/>
            <a:r>
              <a:rPr lang="en-IN" sz="2400" i="1" dirty="0"/>
              <a:t>Tips &amp; Tricks</a:t>
            </a:r>
          </a:p>
          <a:p>
            <a:pPr lvl="1"/>
            <a:r>
              <a:rPr lang="en-IN" sz="2400" i="1" dirty="0"/>
              <a:t>Emergency Usage?</a:t>
            </a:r>
          </a:p>
          <a:p>
            <a:pPr lvl="1"/>
            <a:r>
              <a:rPr lang="en-IN" sz="2400" i="1" dirty="0"/>
              <a:t>Configuration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5C6BAC-F3F8-4AA0-B332-02F663571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9EC71654-96A5-4280-94F3-931C61A9F92C}" type="slidenum">
              <a:rPr lang="en-IN" smtClean="0"/>
              <a:pPr>
                <a:spcAft>
                  <a:spcPts val="600"/>
                </a:spcAft>
              </a:pPr>
              <a:t>2</a:t>
            </a:fld>
            <a:endParaRPr lang="en-IN" dirty="0"/>
          </a:p>
        </p:txBody>
      </p:sp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6CC7C938-CFA8-477D-BCAB-AAE906055F5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8263" r="8262"/>
          <a:stretch/>
        </p:blipFill>
        <p:spPr>
          <a:xfrm>
            <a:off x="5884863" y="0"/>
            <a:ext cx="6307137" cy="5780088"/>
          </a:xfrm>
          <a:custGeom>
            <a:avLst/>
            <a:gdLst>
              <a:gd name="connsiteX0" fmla="*/ 760444 w 6307353"/>
              <a:gd name="connsiteY0" fmla="*/ 0 h 5780372"/>
              <a:gd name="connsiteX1" fmla="*/ 6307353 w 6307353"/>
              <a:gd name="connsiteY1" fmla="*/ 0 h 5780372"/>
              <a:gd name="connsiteX2" fmla="*/ 6307353 w 6307353"/>
              <a:gd name="connsiteY2" fmla="*/ 4515612 h 5780372"/>
              <a:gd name="connsiteX3" fmla="*/ 6110746 w 6307353"/>
              <a:gd name="connsiteY3" fmla="*/ 4731934 h 5780372"/>
              <a:gd name="connsiteX4" fmla="*/ 3579592 w 6307353"/>
              <a:gd name="connsiteY4" fmla="*/ 5780372 h 5780372"/>
              <a:gd name="connsiteX5" fmla="*/ 0 w 6307353"/>
              <a:gd name="connsiteY5" fmla="*/ 2200780 h 5780372"/>
              <a:gd name="connsiteX6" fmla="*/ 611338 w 6307353"/>
              <a:gd name="connsiteY6" fmla="*/ 199396 h 5780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07353" h="5780372">
                <a:moveTo>
                  <a:pt x="760444" y="0"/>
                </a:moveTo>
                <a:lnTo>
                  <a:pt x="6307353" y="0"/>
                </a:lnTo>
                <a:lnTo>
                  <a:pt x="6307353" y="4515612"/>
                </a:lnTo>
                <a:lnTo>
                  <a:pt x="6110746" y="4731934"/>
                </a:lnTo>
                <a:cubicBezTo>
                  <a:pt x="5462967" y="5379713"/>
                  <a:pt x="4568069" y="5780372"/>
                  <a:pt x="3579592" y="5780372"/>
                </a:cubicBezTo>
                <a:cubicBezTo>
                  <a:pt x="1602638" y="5780372"/>
                  <a:pt x="0" y="4177734"/>
                  <a:pt x="0" y="2200780"/>
                </a:cubicBezTo>
                <a:cubicBezTo>
                  <a:pt x="0" y="1459422"/>
                  <a:pt x="225371" y="770703"/>
                  <a:pt x="611338" y="199396"/>
                </a:cubicBezTo>
                <a:close/>
              </a:path>
            </a:pathLst>
          </a:cu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2C50832-0B36-43C5-98EC-4CD165D78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99595"/>
            <a:ext cx="4937211" cy="1325563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IN" dirty="0"/>
              <a:t>Content</a:t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33561355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7">
            <a:extLst>
              <a:ext uri="{FF2B5EF4-FFF2-40B4-BE49-F238E27FC236}">
                <a16:creationId xmlns:a16="http://schemas.microsoft.com/office/drawing/2014/main" id="{D7065E5D-30B9-4AF6-8C30-B4CA68A05DF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844" r="12158" b="3"/>
          <a:stretch/>
        </p:blipFill>
        <p:spPr>
          <a:xfrm>
            <a:off x="7236768" y="1173120"/>
            <a:ext cx="4259162" cy="4259162"/>
          </a:xfrm>
          <a:custGeom>
            <a:avLst/>
            <a:gdLst>
              <a:gd name="connsiteX0" fmla="*/ 2652831 w 5305662"/>
              <a:gd name="connsiteY0" fmla="*/ 0 h 5305662"/>
              <a:gd name="connsiteX1" fmla="*/ 5305662 w 5305662"/>
              <a:gd name="connsiteY1" fmla="*/ 2652831 h 5305662"/>
              <a:gd name="connsiteX2" fmla="*/ 2652831 w 5305662"/>
              <a:gd name="connsiteY2" fmla="*/ 5305662 h 5305662"/>
              <a:gd name="connsiteX3" fmla="*/ 0 w 5305662"/>
              <a:gd name="connsiteY3" fmla="*/ 2652831 h 5305662"/>
              <a:gd name="connsiteX4" fmla="*/ 2652831 w 5305662"/>
              <a:gd name="connsiteY4" fmla="*/ 0 h 5305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5662" h="5305662">
                <a:moveTo>
                  <a:pt x="2652831" y="0"/>
                </a:moveTo>
                <a:cubicBezTo>
                  <a:pt x="4117949" y="0"/>
                  <a:pt x="5305662" y="1187713"/>
                  <a:pt x="5305662" y="2652831"/>
                </a:cubicBezTo>
                <a:cubicBezTo>
                  <a:pt x="5305662" y="4117949"/>
                  <a:pt x="4117949" y="5305662"/>
                  <a:pt x="2652831" y="5305662"/>
                </a:cubicBezTo>
                <a:cubicBezTo>
                  <a:pt x="1187713" y="5305662"/>
                  <a:pt x="0" y="4117949"/>
                  <a:pt x="0" y="2652831"/>
                </a:cubicBezTo>
                <a:cubicBezTo>
                  <a:pt x="0" y="1187713"/>
                  <a:pt x="1187713" y="0"/>
                  <a:pt x="2652831" y="0"/>
                </a:cubicBezTo>
                <a:close/>
              </a:path>
            </a:pathLst>
          </a:cu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206" y="457201"/>
            <a:ext cx="5581794" cy="75885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dirty="0"/>
              <a:t>Learning</a:t>
            </a:r>
            <a:endParaRPr lang="en-US" sz="3600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9831" y="1216059"/>
            <a:ext cx="6135976" cy="3811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kern="1200" dirty="0">
                <a:latin typeface="+mn-lt"/>
                <a:ea typeface="+mn-ea"/>
                <a:cs typeface="+mn-cs"/>
              </a:rPr>
              <a:t>Tech License thru Extra License 2017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kern="1200" dirty="0">
                <a:latin typeface="+mn-lt"/>
                <a:ea typeface="+mn-ea"/>
                <a:cs typeface="+mn-cs"/>
              </a:rPr>
              <a:t>Worst Antennae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kern="1200" dirty="0">
                <a:latin typeface="+mn-lt"/>
                <a:ea typeface="+mn-ea"/>
                <a:cs typeface="+mn-cs"/>
              </a:rPr>
              <a:t>Blowing Breakers (ARCI)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kern="1200" dirty="0">
                <a:latin typeface="+mn-lt"/>
                <a:ea typeface="+mn-ea"/>
                <a:cs typeface="+mn-cs"/>
              </a:rPr>
              <a:t>The Enemy - HOA &amp; RFI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kern="1200" dirty="0">
                <a:latin typeface="+mn-lt"/>
                <a:ea typeface="+mn-ea"/>
                <a:cs typeface="+mn-cs"/>
              </a:rPr>
              <a:t>Experiment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dirty="0"/>
              <a:t>WSPR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dirty="0"/>
              <a:t>Winter Solution</a:t>
            </a:r>
            <a:endParaRPr lang="en-US" sz="2800" kern="1200" dirty="0">
              <a:latin typeface="+mn-lt"/>
              <a:ea typeface="+mn-ea"/>
              <a:cs typeface="+mn-cs"/>
            </a:endParaRP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800" kern="1200" dirty="0">
              <a:latin typeface="+mn-lt"/>
              <a:ea typeface="+mn-ea"/>
              <a:cs typeface="+mn-cs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br>
              <a:rPr lang="en-US" sz="2400" kern="1200" dirty="0">
                <a:latin typeface="+mn-lt"/>
                <a:ea typeface="+mn-ea"/>
                <a:cs typeface="+mn-cs"/>
              </a:rPr>
            </a:br>
            <a:endParaRPr lang="en-US" sz="2400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Slide Number Placeholder 2" hidden="1"/>
          <p:cNvSpPr>
            <a:spLocks noGrp="1"/>
          </p:cNvSpPr>
          <p:nvPr>
            <p:ph type="sldNum" sz="quarter" idx="4294967295"/>
          </p:nvPr>
        </p:nvSpPr>
        <p:spPr>
          <a:xfrm>
            <a:off x="11363696" y="6455739"/>
            <a:ext cx="294460" cy="187367"/>
          </a:xfrm>
        </p:spPr>
        <p:txBody>
          <a:bodyPr/>
          <a:lstStyle/>
          <a:p>
            <a:pPr>
              <a:spcAft>
                <a:spcPts val="600"/>
              </a:spcAft>
            </a:pPr>
            <a:fld id="{9EC71654-96A5-4280-94F3-931C61A9F92C}" type="slidenum">
              <a:rPr lang="en-IN" smtClean="0"/>
              <a:pPr>
                <a:spcAft>
                  <a:spcPts val="600"/>
                </a:spcAft>
              </a:pPr>
              <a:t>3</a:t>
            </a:fld>
            <a:endParaRPr lang="en-IN" dirty="0"/>
          </a:p>
        </p:txBody>
      </p:sp>
      <p:pic>
        <p:nvPicPr>
          <p:cNvPr id="6" name="Picture 5" descr="A large lawn in front of a house&#10;&#10;Description automatically generated">
            <a:extLst>
              <a:ext uri="{FF2B5EF4-FFF2-40B4-BE49-F238E27FC236}">
                <a16:creationId xmlns:a16="http://schemas.microsoft.com/office/drawing/2014/main" id="{987931D5-20E5-443B-ADDF-160C585DE8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0148" y="3874203"/>
            <a:ext cx="3368797" cy="25265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C0E231F-4D4C-4013-96BA-F64E029E69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831" y="5432282"/>
            <a:ext cx="2992363" cy="1425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82939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43650" y="1481948"/>
            <a:ext cx="5848350" cy="902420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r>
              <a:rPr lang="en-US" dirty="0"/>
              <a:t>JS8C</a:t>
            </a:r>
            <a:r>
              <a:rPr lang="en-US" cap="none" dirty="0"/>
              <a:t>all</a:t>
            </a:r>
            <a:r>
              <a:rPr lang="en-US" dirty="0"/>
              <a:t>  </a:t>
            </a:r>
            <a:r>
              <a:rPr lang="en-US" cap="none" dirty="0"/>
              <a:t>Overview</a:t>
            </a:r>
            <a:endParaRPr lang="en-US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1DF24EBC-A1C0-47C7-A423-989139BB73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60596" y="2384368"/>
            <a:ext cx="6954313" cy="440435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cap="none" dirty="0"/>
              <a:t>Build on WSJT-X code base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cap="none" dirty="0"/>
              <a:t>Rag Chew Abilities using weak signal communication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cap="none" dirty="0"/>
              <a:t>Free text messages similar to PSK31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cap="none" dirty="0"/>
              <a:t>Directed messages (short cuts)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cap="none" dirty="0"/>
              <a:t>Automated beacon	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cap="none" dirty="0"/>
              <a:t>Automatic Replies (On / Off Toggle)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cap="none" dirty="0"/>
              <a:t>Mail box messaging for Later Retrieval 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cap="none" dirty="0"/>
              <a:t>Message Relay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cap="none" dirty="0"/>
              <a:t>Call Logging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600" cap="non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600" cap="non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600" cap="non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600" cap="non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6BD354-70F8-4D0A-9F88-7BBB3DFAA1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178" r="16323" b="2"/>
          <a:stretch/>
        </p:blipFill>
        <p:spPr>
          <a:xfrm>
            <a:off x="787014" y="896185"/>
            <a:ext cx="4173582" cy="4681655"/>
          </a:xfrm>
          <a:prstGeom prst="ellipse">
            <a:avLst/>
          </a:prstGeom>
          <a:noFill/>
        </p:spPr>
      </p:pic>
      <p:sp>
        <p:nvSpPr>
          <p:cNvPr id="3" name="Slide Number Placeholder 2" hidden="1"/>
          <p:cNvSpPr>
            <a:spLocks noGrp="1"/>
          </p:cNvSpPr>
          <p:nvPr>
            <p:ph type="sldNum" sz="quarter" idx="4294967295"/>
          </p:nvPr>
        </p:nvSpPr>
        <p:spPr>
          <a:xfrm>
            <a:off x="11363696" y="6455739"/>
            <a:ext cx="294460" cy="187367"/>
          </a:xfrm>
        </p:spPr>
        <p:txBody>
          <a:bodyPr/>
          <a:lstStyle/>
          <a:p>
            <a:pPr>
              <a:spcAft>
                <a:spcPts val="600"/>
              </a:spcAft>
            </a:pPr>
            <a:fld id="{9EC71654-96A5-4280-94F3-931C61A9F92C}" type="slidenum">
              <a:rPr lang="en-IN" smtClean="0"/>
              <a:pPr>
                <a:spcAft>
                  <a:spcPts val="600"/>
                </a:spcAft>
              </a:pPr>
              <a:t>4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87874804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84049" y="0"/>
            <a:ext cx="7566582" cy="902420"/>
          </a:xfrm>
          <a:prstGeom prst="rect">
            <a:avLst/>
          </a:prstGeom>
        </p:spPr>
        <p:txBody>
          <a:bodyPr anchor="b">
            <a:normAutofit fontScale="90000"/>
          </a:bodyPr>
          <a:lstStyle/>
          <a:p>
            <a:r>
              <a:rPr lang="en-US" dirty="0"/>
              <a:t>JS8Call Functionality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1DF24EBC-A1C0-47C7-A423-989139BB73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60596" y="2384368"/>
            <a:ext cx="7101841" cy="405445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2600" cap="non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600" cap="non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600" cap="non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600" cap="none" dirty="0"/>
          </a:p>
        </p:txBody>
      </p:sp>
      <p:sp>
        <p:nvSpPr>
          <p:cNvPr id="3" name="Slide Number Placeholder 2" hidden="1"/>
          <p:cNvSpPr>
            <a:spLocks noGrp="1"/>
          </p:cNvSpPr>
          <p:nvPr>
            <p:ph type="sldNum" sz="quarter" idx="4294967295"/>
          </p:nvPr>
        </p:nvSpPr>
        <p:spPr>
          <a:xfrm>
            <a:off x="11363696" y="6455739"/>
            <a:ext cx="294460" cy="187367"/>
          </a:xfrm>
        </p:spPr>
        <p:txBody>
          <a:bodyPr/>
          <a:lstStyle/>
          <a:p>
            <a:pPr>
              <a:spcAft>
                <a:spcPts val="600"/>
              </a:spcAft>
            </a:pPr>
            <a:fld id="{9EC71654-96A5-4280-94F3-931C61A9F92C}" type="slidenum">
              <a:rPr lang="en-IN" smtClean="0"/>
              <a:pPr>
                <a:spcAft>
                  <a:spcPts val="600"/>
                </a:spcAft>
              </a:pPr>
              <a:t>5</a:t>
            </a:fld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384746-0F61-4E65-83A2-C058C0AB2C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1116" y="902420"/>
            <a:ext cx="7789515" cy="5965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852169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460168"/>
          </a:xfrm>
        </p:spPr>
        <p:txBody>
          <a:bodyPr/>
          <a:lstStyle/>
          <a:p>
            <a:r>
              <a:rPr lang="en-US" dirty="0"/>
              <a:t>CQ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IN" smtClean="0"/>
              <a:pPr/>
              <a:t>6</a:t>
            </a:fld>
            <a:endParaRPr lang="en-IN" dirty="0"/>
          </a:p>
        </p:txBody>
      </p:sp>
      <p:pic>
        <p:nvPicPr>
          <p:cNvPr id="6" name="TinyTake by MangoApps-14-09-2019-10-31-45">
            <a:hlinkClick r:id="" action="ppaction://media"/>
            <a:extLst>
              <a:ext uri="{FF2B5EF4-FFF2-40B4-BE49-F238E27FC236}">
                <a16:creationId xmlns:a16="http://schemas.microsoft.com/office/drawing/2014/main" id="{CF7A001D-7046-4A3C-AC8D-DB04759722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39141" y="174863"/>
            <a:ext cx="9304194" cy="6676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0787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29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IN" smtClean="0"/>
              <a:pPr/>
              <a:t>7</a:t>
            </a:fld>
            <a:endParaRPr lang="en-IN" dirty="0"/>
          </a:p>
        </p:txBody>
      </p:sp>
      <p:pic>
        <p:nvPicPr>
          <p:cNvPr id="7" name="JS8Call Demo for Presenation">
            <a:hlinkClick r:id="" action="ppaction://media"/>
            <a:extLst>
              <a:ext uri="{FF2B5EF4-FFF2-40B4-BE49-F238E27FC236}">
                <a16:creationId xmlns:a16="http://schemas.microsoft.com/office/drawing/2014/main" id="{DD7754E9-902A-4A40-B93D-5ABB2EA2909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9843" y="89189"/>
            <a:ext cx="95297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6783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25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D3F6DC2-1710-425C-856C-3D799EE5AA25}"/>
              </a:ext>
            </a:extLst>
          </p:cNvPr>
          <p:cNvSpPr txBox="1"/>
          <p:nvPr/>
        </p:nvSpPr>
        <p:spPr>
          <a:xfrm>
            <a:off x="6343650" y="2173288"/>
            <a:ext cx="5143500" cy="20908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IN" sz="5400" b="1" i="1" cap="all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Heart Beat &amp; Auto Actions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5431659-2506-49DC-B68A-632537405D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4279971"/>
            <a:ext cx="5143500" cy="503167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FF52FB6F-55BF-49B4-8826-E7E75C6A7A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1" r="18363" b="-1"/>
          <a:stretch/>
        </p:blipFill>
        <p:spPr>
          <a:xfrm>
            <a:off x="710812" y="728545"/>
            <a:ext cx="5305661" cy="5305661"/>
          </a:xfrm>
          <a:prstGeom prst="ellipse">
            <a:avLst/>
          </a:prstGeom>
          <a:noFill/>
        </p:spPr>
      </p:pic>
      <p:sp>
        <p:nvSpPr>
          <p:cNvPr id="3" name="Slide Number Placeholder 2" hidden="1"/>
          <p:cNvSpPr>
            <a:spLocks noGrp="1"/>
          </p:cNvSpPr>
          <p:nvPr>
            <p:ph type="sldNum" sz="quarter" idx="4294967295"/>
          </p:nvPr>
        </p:nvSpPr>
        <p:spPr>
          <a:xfrm>
            <a:off x="11363696" y="6455739"/>
            <a:ext cx="294460" cy="187367"/>
          </a:xfrm>
        </p:spPr>
        <p:txBody>
          <a:bodyPr/>
          <a:lstStyle/>
          <a:p>
            <a:pPr>
              <a:spcAft>
                <a:spcPts val="600"/>
              </a:spcAft>
            </a:pPr>
            <a:fld id="{9EC71654-96A5-4280-94F3-931C61A9F92C}" type="slidenum">
              <a:rPr lang="en-IN" smtClean="0"/>
              <a:pPr>
                <a:spcAft>
                  <a:spcPts val="600"/>
                </a:spcAft>
              </a:pPr>
              <a:t>8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42977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D3F6DC2-1710-425C-856C-3D799EE5AA25}"/>
              </a:ext>
            </a:extLst>
          </p:cNvPr>
          <p:cNvSpPr txBox="1"/>
          <p:nvPr/>
        </p:nvSpPr>
        <p:spPr>
          <a:xfrm>
            <a:off x="-66577" y="0"/>
            <a:ext cx="5143500" cy="66513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IN" sz="4000" b="1" i="1" cap="all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Heart Beat</a:t>
            </a:r>
          </a:p>
        </p:txBody>
      </p:sp>
      <p:sp>
        <p:nvSpPr>
          <p:cNvPr id="3" name="Slide Number Placeholder 2" hidden="1"/>
          <p:cNvSpPr>
            <a:spLocks noGrp="1"/>
          </p:cNvSpPr>
          <p:nvPr>
            <p:ph type="sldNum" sz="quarter" idx="4294967295"/>
          </p:nvPr>
        </p:nvSpPr>
        <p:spPr>
          <a:xfrm>
            <a:off x="11363696" y="6455739"/>
            <a:ext cx="294460" cy="187367"/>
          </a:xfrm>
        </p:spPr>
        <p:txBody>
          <a:bodyPr/>
          <a:lstStyle/>
          <a:p>
            <a:pPr>
              <a:spcAft>
                <a:spcPts val="600"/>
              </a:spcAft>
            </a:pPr>
            <a:fld id="{9EC71654-96A5-4280-94F3-931C61A9F92C}" type="slidenum">
              <a:rPr lang="en-IN" smtClean="0"/>
              <a:pPr>
                <a:spcAft>
                  <a:spcPts val="600"/>
                </a:spcAft>
              </a:pPr>
              <a:t>9</a:t>
            </a:fld>
            <a:endParaRPr lang="en-IN" dirty="0"/>
          </a:p>
        </p:txBody>
      </p:sp>
      <p:pic>
        <p:nvPicPr>
          <p:cNvPr id="8" name="Picture 7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1E205914-C9E4-4B3D-AE34-A4CDF2FAD7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2690" y="531217"/>
            <a:ext cx="8041064" cy="6743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226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D3F6DC2-1710-425C-856C-3D799EE5AA25}"/>
              </a:ext>
            </a:extLst>
          </p:cNvPr>
          <p:cNvSpPr txBox="1"/>
          <p:nvPr/>
        </p:nvSpPr>
        <p:spPr>
          <a:xfrm>
            <a:off x="6409638" y="1257049"/>
            <a:ext cx="5143500" cy="8451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b="1" i="1" cap="all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Auto Button</a:t>
            </a:r>
          </a:p>
        </p:txBody>
      </p:sp>
      <p:pic>
        <p:nvPicPr>
          <p:cNvPr id="8" name="Picture Placeholder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4177E395-4BB8-4D0A-89FB-5221F82E862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6852" r="1" b="17350"/>
          <a:stretch/>
        </p:blipFill>
        <p:spPr>
          <a:xfrm>
            <a:off x="740132" y="1058484"/>
            <a:ext cx="4578746" cy="4578746"/>
          </a:xfrm>
          <a:prstGeom prst="ellipse">
            <a:avLst/>
          </a:prstGeom>
          <a:noFill/>
        </p:spPr>
      </p:pic>
      <p:sp>
        <p:nvSpPr>
          <p:cNvPr id="3" name="Slide Number Placeholder 2" hidden="1"/>
          <p:cNvSpPr>
            <a:spLocks noGrp="1"/>
          </p:cNvSpPr>
          <p:nvPr>
            <p:ph type="sldNum" sz="quarter" idx="4294967295"/>
          </p:nvPr>
        </p:nvSpPr>
        <p:spPr>
          <a:xfrm>
            <a:off x="11363696" y="6455739"/>
            <a:ext cx="294460" cy="187367"/>
          </a:xfrm>
        </p:spPr>
        <p:txBody>
          <a:bodyPr/>
          <a:lstStyle/>
          <a:p>
            <a:pPr>
              <a:spcAft>
                <a:spcPts val="600"/>
              </a:spcAft>
            </a:pPr>
            <a:fld id="{9EC71654-96A5-4280-94F3-931C61A9F92C}" type="slidenum">
              <a:rPr lang="en-IN" smtClean="0"/>
              <a:pPr>
                <a:spcAft>
                  <a:spcPts val="600"/>
                </a:spcAft>
              </a:pPr>
              <a:t>10</a:t>
            </a:fld>
            <a:endParaRPr lang="en-IN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EF522B-BC6A-4788-A408-42C36432F2BF}"/>
              </a:ext>
            </a:extLst>
          </p:cNvPr>
          <p:cNvSpPr txBox="1"/>
          <p:nvPr/>
        </p:nvSpPr>
        <p:spPr>
          <a:xfrm>
            <a:off x="5957740" y="2102177"/>
            <a:ext cx="623426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If auto Enabled and not in Direct/Select Mode: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JS8Call allows users to send commands to other stations,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Example Signal Report Request you hear or in CQ: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right click on that station,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select the Directed to &lt;CALLSIGN&gt; menu option,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select “? – What is my signal report?” and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JS8Call will sent the signal report query to the station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2" name="Subtitle 11">
            <a:extLst>
              <a:ext uri="{FF2B5EF4-FFF2-40B4-BE49-F238E27FC236}">
                <a16:creationId xmlns:a16="http://schemas.microsoft.com/office/drawing/2014/main" id="{CA0EC8C8-20DA-4FDC-BB15-76B2AAB4BE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06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5C6BAC-F3F8-4AA0-B332-02F663571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9EC71654-96A5-4280-94F3-931C61A9F92C}" type="slidenum">
              <a:rPr lang="en-IN" smtClean="0"/>
              <a:pPr>
                <a:spcAft>
                  <a:spcPts val="600"/>
                </a:spcAft>
              </a:pPr>
              <a:t>11</a:t>
            </a:fld>
            <a:endParaRPr lang="en-IN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D93473FC-EB6A-4D29-9689-A458C2A4D0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9" r="7403"/>
          <a:stretch/>
        </p:blipFill>
        <p:spPr bwMode="auto">
          <a:xfrm>
            <a:off x="6768676" y="10"/>
            <a:ext cx="5423325" cy="4970196"/>
          </a:xfrm>
          <a:custGeom>
            <a:avLst/>
            <a:gdLst>
              <a:gd name="connsiteX0" fmla="*/ 760444 w 6307353"/>
              <a:gd name="connsiteY0" fmla="*/ 0 h 5780372"/>
              <a:gd name="connsiteX1" fmla="*/ 6307353 w 6307353"/>
              <a:gd name="connsiteY1" fmla="*/ 0 h 5780372"/>
              <a:gd name="connsiteX2" fmla="*/ 6307353 w 6307353"/>
              <a:gd name="connsiteY2" fmla="*/ 4515612 h 5780372"/>
              <a:gd name="connsiteX3" fmla="*/ 6110746 w 6307353"/>
              <a:gd name="connsiteY3" fmla="*/ 4731934 h 5780372"/>
              <a:gd name="connsiteX4" fmla="*/ 3579592 w 6307353"/>
              <a:gd name="connsiteY4" fmla="*/ 5780372 h 5780372"/>
              <a:gd name="connsiteX5" fmla="*/ 0 w 6307353"/>
              <a:gd name="connsiteY5" fmla="*/ 2200780 h 5780372"/>
              <a:gd name="connsiteX6" fmla="*/ 611338 w 6307353"/>
              <a:gd name="connsiteY6" fmla="*/ 199396 h 5780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07353" h="5780372">
                <a:moveTo>
                  <a:pt x="760444" y="0"/>
                </a:moveTo>
                <a:lnTo>
                  <a:pt x="6307353" y="0"/>
                </a:lnTo>
                <a:lnTo>
                  <a:pt x="6307353" y="4515612"/>
                </a:lnTo>
                <a:lnTo>
                  <a:pt x="6110746" y="4731934"/>
                </a:lnTo>
                <a:cubicBezTo>
                  <a:pt x="5462967" y="5379713"/>
                  <a:pt x="4568069" y="5780372"/>
                  <a:pt x="3579592" y="5780372"/>
                </a:cubicBezTo>
                <a:cubicBezTo>
                  <a:pt x="1602638" y="5780372"/>
                  <a:pt x="0" y="4177734"/>
                  <a:pt x="0" y="2200780"/>
                </a:cubicBezTo>
                <a:cubicBezTo>
                  <a:pt x="0" y="1459422"/>
                  <a:pt x="225371" y="770703"/>
                  <a:pt x="611338" y="199396"/>
                </a:cubicBezTo>
                <a:close/>
              </a:path>
            </a:pathLst>
          </a:custGeom>
          <a:solidFill>
            <a:srgbClr val="FFFFFF"/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2C50832-0B36-43C5-98EC-4CD165D78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99596"/>
            <a:ext cx="4937211" cy="165424"/>
          </a:xfrm>
          <a:prstGeom prst="rect">
            <a:avLst/>
          </a:prstGeom>
        </p:spPr>
        <p:txBody>
          <a:bodyPr anchor="ctr">
            <a:normAutofit fontScale="90000"/>
          </a:bodyPr>
          <a:lstStyle/>
          <a:p>
            <a:r>
              <a:rPr lang="en-US" dirty="0"/>
              <a:t>Directed Messages</a:t>
            </a:r>
            <a:br>
              <a:rPr lang="en-IN" dirty="0"/>
            </a:br>
            <a:endParaRPr lang="en-I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C2461C-7836-47F7-A13C-C54338EF0661}"/>
              </a:ext>
            </a:extLst>
          </p:cNvPr>
          <p:cNvSpPr txBox="1"/>
          <p:nvPr/>
        </p:nvSpPr>
        <p:spPr>
          <a:xfrm>
            <a:off x="350982" y="582308"/>
            <a:ext cx="6280727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Some Available commands (build in pull down, do not need to memorize):</a:t>
            </a:r>
          </a:p>
          <a:p>
            <a:r>
              <a:rPr lang="en-US" sz="1400" dirty="0"/>
              <a:t> ? – What is my SNR?</a:t>
            </a:r>
          </a:p>
          <a:p>
            <a:r>
              <a:rPr lang="en-US" sz="1400" dirty="0"/>
              <a:t>@ – What is your QTH (station location)?</a:t>
            </a:r>
          </a:p>
          <a:p>
            <a:r>
              <a:rPr lang="en-US" sz="1400" dirty="0"/>
              <a:t>&amp; – What is your QTC (station message)?</a:t>
            </a:r>
          </a:p>
          <a:p>
            <a:r>
              <a:rPr lang="en-US" sz="1400" dirty="0"/>
              <a:t>$ – What stations are you hearing? (Will transmit the top 4 ranked by SNR)</a:t>
            </a:r>
          </a:p>
          <a:p>
            <a:r>
              <a:rPr lang="en-US" sz="1400" dirty="0"/>
              <a:t>QSO [CALLSIGN]? – Can you communicate directly with CALLSIGN?</a:t>
            </a:r>
          </a:p>
          <a:p>
            <a:r>
              <a:rPr lang="en-US" sz="1400" dirty="0"/>
              <a:t>&gt;message – Please (optionally) relay this message and display it in a reply dialog.</a:t>
            </a:r>
          </a:p>
          <a:p>
            <a:r>
              <a:rPr lang="en-US" sz="1400" dirty="0"/>
              <a:t>#message – Please ACK if you receive this message in its entirety</a:t>
            </a:r>
          </a:p>
          <a:p>
            <a:r>
              <a:rPr lang="en-US" sz="1400" dirty="0"/>
              <a:t>AGN? – Have the station automatically retransmit their last message</a:t>
            </a:r>
          </a:p>
          <a:p>
            <a:r>
              <a:rPr lang="en-US" sz="1400" dirty="0"/>
              <a:t>—</a:t>
            </a:r>
          </a:p>
          <a:p>
            <a:r>
              <a:rPr lang="en-US" sz="1400" dirty="0"/>
              <a:t>QTC – Send station message</a:t>
            </a:r>
          </a:p>
          <a:p>
            <a:r>
              <a:rPr lang="en-US" sz="1400" dirty="0"/>
              <a:t>QTH – Send location message</a:t>
            </a:r>
          </a:p>
          <a:p>
            <a:r>
              <a:rPr lang="en-US" sz="1400" dirty="0"/>
              <a:t>GRID – Send a long-form grid locator (to be spotted on a map via PSKReporter &amp; APRS-IS)</a:t>
            </a:r>
          </a:p>
          <a:p>
            <a:r>
              <a:rPr lang="en-US" sz="1400" dirty="0"/>
              <a:t>—</a:t>
            </a:r>
          </a:p>
          <a:p>
            <a:r>
              <a:rPr lang="en-US" sz="1400" dirty="0"/>
              <a:t>QSL? – Did you receive my last transmission?</a:t>
            </a:r>
          </a:p>
          <a:p>
            <a:r>
              <a:rPr lang="en-US" sz="1400" dirty="0"/>
              <a:t>QSL – I received your last transmission</a:t>
            </a:r>
          </a:p>
          <a:p>
            <a:r>
              <a:rPr lang="en-US" sz="1400" dirty="0"/>
              <a:t>YES – I confirm your last inquiry</a:t>
            </a:r>
          </a:p>
          <a:p>
            <a:r>
              <a:rPr lang="en-US" sz="1400" dirty="0"/>
              <a:t>NO – I negative confirm your last inquiry</a:t>
            </a:r>
          </a:p>
          <a:p>
            <a:r>
              <a:rPr lang="en-US" sz="1400" dirty="0"/>
              <a:t>HW CPY? – How do you copy?</a:t>
            </a:r>
          </a:p>
          <a:p>
            <a:r>
              <a:rPr lang="en-US" sz="1400" dirty="0"/>
              <a:t>RR – Roger. Received. I copy.</a:t>
            </a:r>
          </a:p>
          <a:p>
            <a:r>
              <a:rPr lang="en-US" sz="1400" dirty="0"/>
              <a:t>FB – Fine Business</a:t>
            </a:r>
          </a:p>
          <a:p>
            <a:r>
              <a:rPr lang="en-US" sz="1400" dirty="0"/>
              <a:t>QRZ? – Who is calling me?</a:t>
            </a:r>
          </a:p>
          <a:p>
            <a:r>
              <a:rPr lang="en-US" sz="1400" dirty="0"/>
              <a:t>73 – I send my Best Regards / End of Contact</a:t>
            </a:r>
          </a:p>
          <a:p>
            <a:r>
              <a:rPr lang="en-US" sz="1400" dirty="0"/>
              <a:t>….</a:t>
            </a:r>
          </a:p>
        </p:txBody>
      </p:sp>
    </p:spTree>
    <p:extLst>
      <p:ext uri="{BB962C8B-B14F-4D97-AF65-F5344CB8AC3E}">
        <p14:creationId xmlns:p14="http://schemas.microsoft.com/office/powerpoint/2010/main" val="867688846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F87E8AD6-A061-47E0-A34A-79BE881632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222191" y="617557"/>
            <a:ext cx="7482753" cy="624044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5C6BAC-F3F8-4AA0-B332-02F663571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9EC71654-96A5-4280-94F3-931C61A9F92C}" type="slidenum">
              <a:rPr lang="en-IN" smtClean="0"/>
              <a:pPr>
                <a:spcAft>
                  <a:spcPts val="600"/>
                </a:spcAft>
              </a:pPr>
              <a:t>12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C50832-0B36-43C5-98EC-4CD165D78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757" y="213269"/>
            <a:ext cx="4937211" cy="49793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IN" dirty="0"/>
              <a:t>Message Example</a:t>
            </a:r>
          </a:p>
        </p:txBody>
      </p:sp>
    </p:spTree>
    <p:extLst>
      <p:ext uri="{BB962C8B-B14F-4D97-AF65-F5344CB8AC3E}">
        <p14:creationId xmlns:p14="http://schemas.microsoft.com/office/powerpoint/2010/main" val="23699964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5C6BAC-F3F8-4AA0-B332-02F663571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9EC71654-96A5-4280-94F3-931C61A9F92C}" type="slidenum">
              <a:rPr lang="en-IN" smtClean="0"/>
              <a:pPr>
                <a:spcAft>
                  <a:spcPts val="600"/>
                </a:spcAft>
              </a:pPr>
              <a:t>13</a:t>
            </a:fld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C50832-0B36-43C5-98EC-4CD165D78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757" y="213269"/>
            <a:ext cx="4937211" cy="49793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IN" dirty="0"/>
              <a:t>Tips &amp; Tricks</a:t>
            </a:r>
          </a:p>
        </p:txBody>
      </p:sp>
      <p:pic>
        <p:nvPicPr>
          <p:cNvPr id="8" name="Content Placeholder 7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2DF51E73-2D68-4AFE-9BF4-97F0B1B69B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587187" y="342937"/>
            <a:ext cx="6501916" cy="5208118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994279C-0BB8-4976-9186-7AACBDD2509E}"/>
              </a:ext>
            </a:extLst>
          </p:cNvPr>
          <p:cNvSpPr txBox="1"/>
          <p:nvPr/>
        </p:nvSpPr>
        <p:spPr>
          <a:xfrm>
            <a:off x="286327" y="895927"/>
            <a:ext cx="530086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dirty="0"/>
              <a:t>Switching between WSJT-X check frequency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Region for communications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Heart Beat only – will go automatically for HB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Direct Command eliminates remembering commands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Make sure Green is 20+ don’t let it go red Adjust RF gain simplest way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Controls Output (Transmit watts on radio)</a:t>
            </a:r>
          </a:p>
          <a:p>
            <a:pPr marL="342900" indent="-342900">
              <a:buFont typeface="+mj-lt"/>
              <a:buAutoNum type="arabicPeriod"/>
            </a:pPr>
            <a:endParaRPr lang="en-US" sz="2400" dirty="0"/>
          </a:p>
          <a:p>
            <a:pPr marL="342900" indent="-3429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8777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6D1473CC-A918-4C12-AB10-C2687A1943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22" r="20228" b="1"/>
          <a:stretch/>
        </p:blipFill>
        <p:spPr bwMode="auto">
          <a:xfrm>
            <a:off x="6899564" y="768485"/>
            <a:ext cx="4502098" cy="5305662"/>
          </a:xfrm>
          <a:custGeom>
            <a:avLst/>
            <a:gdLst>
              <a:gd name="connsiteX0" fmla="*/ 2652831 w 5305662"/>
              <a:gd name="connsiteY0" fmla="*/ 0 h 5305662"/>
              <a:gd name="connsiteX1" fmla="*/ 5305662 w 5305662"/>
              <a:gd name="connsiteY1" fmla="*/ 2652831 h 5305662"/>
              <a:gd name="connsiteX2" fmla="*/ 2652831 w 5305662"/>
              <a:gd name="connsiteY2" fmla="*/ 5305662 h 5305662"/>
              <a:gd name="connsiteX3" fmla="*/ 0 w 5305662"/>
              <a:gd name="connsiteY3" fmla="*/ 2652831 h 5305662"/>
              <a:gd name="connsiteX4" fmla="*/ 2652831 w 5305662"/>
              <a:gd name="connsiteY4" fmla="*/ 0 h 5305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5662" h="5305662">
                <a:moveTo>
                  <a:pt x="2652831" y="0"/>
                </a:moveTo>
                <a:cubicBezTo>
                  <a:pt x="4117949" y="0"/>
                  <a:pt x="5305662" y="1187713"/>
                  <a:pt x="5305662" y="2652831"/>
                </a:cubicBezTo>
                <a:cubicBezTo>
                  <a:pt x="5305662" y="4117949"/>
                  <a:pt x="4117949" y="5305662"/>
                  <a:pt x="2652831" y="5305662"/>
                </a:cubicBezTo>
                <a:cubicBezTo>
                  <a:pt x="1187713" y="5305662"/>
                  <a:pt x="0" y="4117949"/>
                  <a:pt x="0" y="2652831"/>
                </a:cubicBezTo>
                <a:cubicBezTo>
                  <a:pt x="0" y="1187713"/>
                  <a:pt x="1187713" y="0"/>
                  <a:pt x="2652831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916776" cy="99752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 dirty="0"/>
              <a:t>Emergency Usage?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2582" y="1697182"/>
            <a:ext cx="6338454" cy="381158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Original Interest - Keeping Communications Flowing During Large-Scale Disasters (BMERS, much more sophisticated solution with HAM Radio Operators and Government)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Text vs Verbal, Words can be misheard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Ability to work on all licensed bands (VHF, UHF, HF)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Send location to the APRS Network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Capabilities included (relays, stored message, auto response. Standard and un standard messaging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Setup communication Groups (BARC, etc.)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APRS using JS8Call Video  - https://youtu.be/mQxmhPqcQzA</a:t>
            </a:r>
          </a:p>
          <a:p>
            <a:pPr marL="742950" lvl="1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400" dirty="0"/>
          </a:p>
          <a:p>
            <a:pPr>
              <a:spcBef>
                <a:spcPts val="1000"/>
              </a:spcBef>
            </a:pPr>
            <a:endParaRPr lang="en-US" sz="2400" kern="1200" dirty="0"/>
          </a:p>
          <a:p>
            <a:pPr>
              <a:spcBef>
                <a:spcPts val="1000"/>
              </a:spcBef>
            </a:pPr>
            <a:endParaRPr lang="en-US" sz="2400" kern="1200" dirty="0"/>
          </a:p>
        </p:txBody>
      </p:sp>
      <p:sp>
        <p:nvSpPr>
          <p:cNvPr id="3" name="Slide Number Placeholder 2" hidden="1"/>
          <p:cNvSpPr>
            <a:spLocks noGrp="1"/>
          </p:cNvSpPr>
          <p:nvPr>
            <p:ph type="sldNum" sz="quarter" idx="4294967295"/>
          </p:nvPr>
        </p:nvSpPr>
        <p:spPr>
          <a:xfrm>
            <a:off x="11363696" y="6455739"/>
            <a:ext cx="294460" cy="18736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>
              <a:spcAft>
                <a:spcPts val="600"/>
              </a:spcAft>
            </a:pPr>
            <a:fld id="{9EC71654-96A5-4280-94F3-931C61A9F92C}" type="slidenum">
              <a:rPr lang="en-IN" smtClean="0"/>
              <a:pPr>
                <a:spcAft>
                  <a:spcPts val="600"/>
                </a:spcAft>
              </a:pPr>
              <a:t>14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603323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9DB1C23C-609B-4817-8C8D-C100EA85F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9634826" cy="510761"/>
          </a:xfrm>
        </p:spPr>
        <p:txBody>
          <a:bodyPr/>
          <a:lstStyle/>
          <a:p>
            <a:pPr lvl="1"/>
            <a:r>
              <a:rPr lang="en-IN" sz="2400" i="1" dirty="0"/>
              <a:t>Configuration (Click File – Setup)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20E3BF9-8884-4ED6-AB8E-DD5EFEBCA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/>
          <a:lstStyle/>
          <a:p>
            <a:pPr>
              <a:spcAft>
                <a:spcPts val="600"/>
              </a:spcAft>
            </a:pPr>
            <a:fld id="{9EC71654-96A5-4280-94F3-931C61A9F92C}" type="slidenum">
              <a:rPr lang="en-IN" smtClean="0"/>
              <a:pPr>
                <a:spcAft>
                  <a:spcPts val="600"/>
                </a:spcAft>
              </a:pPr>
              <a:t>15</a:t>
            </a:fld>
            <a:endParaRPr lang="en-IN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F2D19C16-69A4-4541-AE9D-E6CA5645E5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0027" y="770961"/>
            <a:ext cx="7575610" cy="6303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9618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10F9F51E-A3D5-4726-BACE-D5CDD8A4642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/>
              <a:t>AC8ZU@arrl.net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1501E1-4EA1-44EB-AF62-6F74678A23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 BARC Website for copies of this presentation at bellbrookarc.org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9B0EC6D-03DD-4CEE-9979-34A964DCA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20AAC6AE-92BD-4C4E-8501-8C53F55838C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>
          <a:xfrm>
            <a:off x="1542084" y="1376097"/>
            <a:ext cx="4006661" cy="4006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8024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ontoso v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C567A"/>
      </a:accent1>
      <a:accent2>
        <a:srgbClr val="0072C7"/>
      </a:accent2>
      <a:accent3>
        <a:srgbClr val="0D1D51"/>
      </a:accent3>
      <a:accent4>
        <a:srgbClr val="666666"/>
      </a:accent4>
      <a:accent5>
        <a:srgbClr val="3C76A6"/>
      </a:accent5>
      <a:accent6>
        <a:srgbClr val="1E44BC"/>
      </a:accent6>
      <a:hlink>
        <a:srgbClr val="0563C1"/>
      </a:hlink>
      <a:folHlink>
        <a:srgbClr val="954F72"/>
      </a:folHlink>
    </a:clrScheme>
    <a:fontScheme name="Contoso v1">
      <a:majorFont>
        <a:latin typeface="Corbe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ontoso BG Presentation Template - v4" id="{D2E7B854-57A4-4C49-92B6-079BF15553DA}" vid="{DDFBD5F9-7DC6-43CD-820E-691F3CC0D99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0" ma:contentTypeDescription="Create a new document." ma:contentTypeScope="" ma:versionID="e39e7e9e36de66d473ce04bb4ab2dbb8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9dc5994665da46609c24125788630d8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519797F-2510-4681-A59B-FCD8F3733FE0}">
  <ds:schemaRefs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16c05727-aa75-4e4a-9b5f-8a80a1165891"/>
    <ds:schemaRef ds:uri="http://purl.org/dc/dcmitype/"/>
    <ds:schemaRef ds:uri="http://schemas.microsoft.com/office/infopath/2007/PartnerControls"/>
    <ds:schemaRef ds:uri="http://purl.org/dc/elements/1.1/"/>
    <ds:schemaRef ds:uri="71af3243-3dd4-4a8d-8c0d-dd76da1f02a5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FF4E1AF-DB5E-4764-961C-6F82B33E9E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4C31332-3081-4BD9-AD6F-078B4521F35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663</Words>
  <Application>Microsoft Office PowerPoint</Application>
  <PresentationFormat>Widescreen</PresentationFormat>
  <Paragraphs>134</Paragraphs>
  <Slides>16</Slides>
  <Notes>13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Corbel</vt:lpstr>
      <vt:lpstr>Office Theme</vt:lpstr>
      <vt:lpstr>Digital Operations and JS8CALL</vt:lpstr>
      <vt:lpstr>Content </vt:lpstr>
      <vt:lpstr>Learning</vt:lpstr>
      <vt:lpstr>JS8Call  Overview</vt:lpstr>
      <vt:lpstr>JS8Call Functionality</vt:lpstr>
      <vt:lpstr>CQ</vt:lpstr>
      <vt:lpstr>PowerPoint Presentation</vt:lpstr>
      <vt:lpstr>PowerPoint Presentation</vt:lpstr>
      <vt:lpstr>PowerPoint Presentation</vt:lpstr>
      <vt:lpstr>PowerPoint Presentation</vt:lpstr>
      <vt:lpstr>Directed Messages </vt:lpstr>
      <vt:lpstr>Message Example</vt:lpstr>
      <vt:lpstr>Tips &amp; Tricks</vt:lpstr>
      <vt:lpstr>Emergency Usage?</vt:lpstr>
      <vt:lpstr>Configuration (Click File – Setup)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2019-09-18T00:04:44Z</dcterms:created>
  <dcterms:modified xsi:type="dcterms:W3CDTF">2019-09-19T01:03:10Z</dcterms:modified>
</cp:coreProperties>
</file>